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41" autoAdjust="0"/>
  </p:normalViewPr>
  <p:slideViewPr>
    <p:cSldViewPr snapToGrid="0">
      <p:cViewPr varScale="1">
        <p:scale>
          <a:sx n="117" d="100"/>
          <a:sy n="117" d="100"/>
        </p:scale>
        <p:origin x="28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532FCE-FFC2-4F8E-8ABC-7F368D6CD645}" type="datetime1">
              <a:rPr lang="zh-TW" altLang="en-US" smtClean="0">
                <a:latin typeface="Microsoft JhengHei UI" panose="020B0604030504040204" pitchFamily="34" charset="-120"/>
              </a:rPr>
              <a:t>2019/6/23</a:t>
            </a:fld>
            <a:endParaRPr lang="zh-TW" altLang="en-US">
              <a:latin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en-US" altLang="zh-TW" smtClean="0">
                <a:latin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</a:defRPr>
            </a:lvl1pPr>
          </a:lstStyle>
          <a:p>
            <a:fld id="{50B3D628-B7D1-4E36-B2CF-6DFD20E01E94}" type="datetime1">
              <a:rPr lang="zh-TW" altLang="en-US" noProof="0" smtClean="0"/>
              <a:t>2019/6/23</a:t>
            </a:fld>
            <a:endParaRPr lang="zh-TW" altLang="en-US" noProof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</a:defRPr>
            </a:lvl1pPr>
          </a:lstStyle>
          <a:p>
            <a:fld id="{532E18B9-7A63-4733-88EE-E7C76823A1C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27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61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61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42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60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44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703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129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142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35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19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04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50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52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2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34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58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0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2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41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18B9-7A63-4733-88EE-E7C76823A1CF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37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形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派對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相簿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圖形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圖形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圖形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圖形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圖形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圖形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圖形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圖形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圖形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群組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圖形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圖形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圖形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圖形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圖形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圖形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圖形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圖形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圖形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圖形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圖形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圖形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圖形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圖形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圖形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項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圖片預留位置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5" name="圖片預留位置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形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圖片預留位置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圖片預留位置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4" name="圖形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圖形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圖片預留位置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6" name="圖形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圖片預留位置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圖片預留位置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圖形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圖形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項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形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圖片預留位置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圖片預留位置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圖片預留位置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圖片預留位置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標題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  <p:pic>
        <p:nvPicPr>
          <p:cNvPr id="40" name="圖形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圖形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圖形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圖形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七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形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圖片預留位置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3" name="圖形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圖片預留位置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4" name="圖形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圖片預留位置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圖片預留位置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圖片預留位置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圖片預留位置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0" name="圖形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標題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37" name="圖形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圖片預留位置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項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圖片預留位置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圖片預留位置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形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圖片預留位置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圖片預留位置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4" name="圖形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圖片預留位置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圖片預留位置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圖片預留位置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標題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  <p:pic>
        <p:nvPicPr>
          <p:cNvPr id="40" name="圖形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圖片預留位置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形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文字預留位置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01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7" name="圖片預留位置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圖形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圖形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圖形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圖形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圖形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圖形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圖形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8" name="圖片預留位置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7" name="圖片預留位置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文字預留位置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01</a:t>
            </a: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文字預留位置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02</a:t>
            </a:r>
            <a:endParaRPr lang="zh-TW" altLang="en-US" noProof="0"/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項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5" name="圖片預留位置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7" name="圖片預留位置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1" name="圖片預留位置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圖形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圖形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圖形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圖形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圖形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0" name="圖片預留位置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4" name="圖形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7" name="圖片預留位置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8" name="圖片預留位置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2" name="圖片預留位置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形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  <p:sp>
        <p:nvSpPr>
          <p:cNvPr id="22" name="文字預留位置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章節副標題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圖形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圖形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圖形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圖形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圖形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圖形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圖形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形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圖形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文字預留位置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02</a:t>
            </a:r>
            <a:endParaRPr lang="zh-TW" altLang="en-US" noProof="0"/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文字預留位置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01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5" name="圖片預留位置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26" name="圖片預留位置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0" name="圖片預留位置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2" name="圖片預留位置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4" name="圖片預留位置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6" name="圖片預留位置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38" name="圖片預留位置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40" name="圖片預留位置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Caption_1 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形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圖形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圖片預留位置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投影片</a:t>
            </a:r>
            <a:br>
              <a:rPr lang="zh-TW" altLang="en-US" noProof="0"/>
            </a:br>
            <a:r>
              <a:rPr lang="zh-TW" altLang="en-US" noProof="0"/>
              <a:t>標題</a:t>
            </a: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圖形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圖形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圖形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圖形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圖形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圖片預留位置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sp>
        <p:nvSpPr>
          <p:cNvPr id="25" name="文字預留位置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01</a:t>
            </a:r>
          </a:p>
        </p:txBody>
      </p:sp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文字預留位置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Caption_1 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形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圖形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圖形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圖形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投影片副標題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投影片</a:t>
            </a:r>
            <a:br>
              <a:rPr lang="zh-TW" altLang="en-US" noProof="0"/>
            </a:br>
            <a:r>
              <a:rPr lang="zh-TW" altLang="en-US" noProof="0"/>
              <a:t>標題</a:t>
            </a:r>
          </a:p>
        </p:txBody>
      </p:sp>
      <p:sp>
        <p:nvSpPr>
          <p:cNvPr id="29" name="文字預留位置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0" name="文字預留位置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圖形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文字預留位置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01</a:t>
            </a:r>
          </a:p>
        </p:txBody>
      </p:sp>
      <p:pic>
        <p:nvPicPr>
          <p:cNvPr id="35" name="圖形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文字預留位置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02</a:t>
            </a:r>
          </a:p>
        </p:txBody>
      </p:sp>
      <p:pic>
        <p:nvPicPr>
          <p:cNvPr id="37" name="圖形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圖形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34" name="圖形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圖片預留位置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6" name="圖形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圖片預留位置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40" name="圖形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圖片預留位置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圖形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文字預留位置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01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文字預留位置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02</a:t>
            </a:r>
            <a:endParaRPr lang="zh-TW" altLang="en-US" noProof="0"/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文字預留位置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副標題 </a:t>
            </a:r>
            <a:r>
              <a:rPr lang="en-US" altLang="zh-TW" noProof="0"/>
              <a:t>03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形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圖片預留位置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圖片預留位置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圖片預留位置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圖片預留位置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35" name="圖形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圖形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圖形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項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</a:endParaRPr>
          </a:p>
        </p:txBody>
      </p:sp>
      <p:pic>
        <p:nvPicPr>
          <p:cNvPr id="34" name="圖形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圖片預留位置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圖形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投影片標題</a:t>
            </a:r>
          </a:p>
        </p:txBody>
      </p:sp>
      <p:pic>
        <p:nvPicPr>
          <p:cNvPr id="24" name="圖形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圖形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圖片預留位置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圖片預留位置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  <p:sp>
        <p:nvSpPr>
          <p:cNvPr id="25" name="圖片預留位置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插入或拖曳與</a:t>
            </a:r>
            <a:br>
              <a:rPr lang="zh-TW" altLang="en-US" noProof="0"/>
            </a:br>
            <a:r>
              <a:rPr lang="zh-TW" altLang="en-US" noProof="0"/>
              <a:t>置放相片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335F233E-435F-4ACE-AA72-BF6F5D15622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派對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相簿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10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6</a:t>
            </a:r>
          </a:p>
        </p:txBody>
      </p:sp>
      <p:sp>
        <p:nvSpPr>
          <p:cNvPr id="14" name="圖片預留位置 13" descr="圖片預留位置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圖片版面配置區 15" descr="圖片預留位置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圖片預留位置 17" descr="圖片預留位置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預留位置 9" descr="圖片預留位置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pPr/>
              <a:t>11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7</a:t>
            </a:r>
            <a:endParaRPr lang="zh-TW" altLang="en-US" sz="4400">
              <a:ea typeface="Microsoft JhengHei UI" panose="020B0604030504040204" pitchFamily="34" charset="-120"/>
            </a:endParaRPr>
          </a:p>
        </p:txBody>
      </p:sp>
      <p:sp>
        <p:nvSpPr>
          <p:cNvPr id="6" name="圖片預留位置 5" descr="圖片預留位置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/>
              <a:t>12</a:t>
            </a:fld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/>
              <a:t>投影片標題 </a:t>
            </a:r>
            <a:r>
              <a:rPr lang="en-US" altLang="zh-TW" sz="4400"/>
              <a:t>8</a:t>
            </a:r>
          </a:p>
        </p:txBody>
      </p:sp>
      <p:sp>
        <p:nvSpPr>
          <p:cNvPr id="17" name="圖片預留位置 16" descr="圖片預留位置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圖片預留位置 18" descr="圖片預留位置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圖片預留位置 20" descr="圖片預留位置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圖片預留位置 22" descr="圖片預留位置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預留位置 1" descr="圖片預留位置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圖片預留位置 2" descr="圖片預留位置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圖片預留位置 3" descr="圖片預留位置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圖片預留位置 4" descr="圖片預留位置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13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9</a:t>
            </a:r>
          </a:p>
        </p:txBody>
      </p:sp>
      <p:sp>
        <p:nvSpPr>
          <p:cNvPr id="10" name="圖片預留位置 9" descr="圖片預留位置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預留位置 13" descr="圖片預留位置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pPr/>
              <a:t>14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15" name="圖片預留位置 14" descr="圖片預留位置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10</a:t>
            </a:r>
          </a:p>
        </p:txBody>
      </p:sp>
      <p:sp>
        <p:nvSpPr>
          <p:cNvPr id="16" name="圖片預留位置 15" descr="圖片預留位置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預留位置 9" descr="圖片預留位置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圖片預留位置 5" descr="圖片預留位置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/>
              <a:pPr/>
              <a:t>15</a:t>
            </a:fld>
            <a:endParaRPr lang="zh-TW" altLang="en-US"/>
          </a:p>
        </p:txBody>
      </p:sp>
      <p:sp>
        <p:nvSpPr>
          <p:cNvPr id="4" name="圖片預留位置 3" descr="圖片預留位置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標題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zh-TW" altLang="en-US"/>
              <a:t>章節投影片</a:t>
            </a:r>
          </a:p>
        </p:txBody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預留位置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>
                <a:ea typeface="Microsoft JhengHei UI" panose="020B0604030504040204" pitchFamily="34" charset="-120"/>
              </a:rPr>
              <a:t>副標題 01</a:t>
            </a:r>
          </a:p>
        </p:txBody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>
                <a:ea typeface="Microsoft JhengHei UI" panose="020B0604030504040204" pitchFamily="34" charset="-120"/>
              </a:rPr>
              <a:pPr/>
              <a:t>16</a:t>
            </a:fld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sz="4400">
                <a:ea typeface="Microsoft JhengHei UI" panose="020B0604030504040204" pitchFamily="34" charset="-120"/>
              </a:rPr>
              <a:t>投影片標題 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>
                <a:ea typeface="Microsoft JhengHei UI" panose="020B0604030504040204" pitchFamily="34" charset="-120"/>
              </a:rPr>
              <a:pPr/>
              <a:t>17</a:t>
            </a:fld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sz="4400">
                <a:ea typeface="Microsoft JhengHei UI" panose="020B0604030504040204" pitchFamily="34" charset="-120"/>
              </a:rPr>
              <a:t>投影片標題 12</a:t>
            </a:r>
          </a:p>
        </p:txBody>
      </p:sp>
      <p:sp>
        <p:nvSpPr>
          <p:cNvPr id="13" name="圖片預留位置 12" descr="圖片預留位置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圖片預留位置 11" descr="圖片預留位置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文字預留位置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>
                <a:ea typeface="Microsoft JhengHei UI" panose="020B0604030504040204" pitchFamily="34" charset="-120"/>
              </a:rPr>
              <a:t>副標題 01</a:t>
            </a:r>
          </a:p>
        </p:txBody>
      </p:sp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tw">
                <a:ea typeface="Microsoft JhengHei UI" panose="020B0604030504040204" pitchFamily="34" charset="-120"/>
              </a:rPr>
              <a:t>副標題 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>
                <a:ea typeface="Microsoft JhengHei UI" panose="020B0604030504040204" pitchFamily="34" charset="-120"/>
              </a:rPr>
              <a:pPr/>
              <a:t>18</a:t>
            </a:fld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zh-tw" sz="4400">
                <a:ea typeface="Microsoft JhengHei UI" panose="020B0604030504040204" pitchFamily="34" charset="-120"/>
              </a:rPr>
              <a:t>投影片標題 13</a:t>
            </a:r>
          </a:p>
        </p:txBody>
      </p:sp>
      <p:sp>
        <p:nvSpPr>
          <p:cNvPr id="16" name="圖片預留位置 15" descr="圖片預留位置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圖片預留位置 16" descr="圖片預留位置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圖片預留位置 17" descr="圖片預留位置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圖片預留位置 18" descr="圖片預留位置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>
                <a:ea typeface="Microsoft JhengHei UI" panose="020B0604030504040204" pitchFamily="34" charset="-120"/>
              </a:rPr>
              <a:pPr/>
              <a:t>19</a:t>
            </a:fld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sz="4400">
                <a:ea typeface="Microsoft JhengHei UI" panose="020B0604030504040204" pitchFamily="34" charset="-120"/>
              </a:rPr>
              <a:t>投影片標題 14</a:t>
            </a:r>
          </a:p>
        </p:txBody>
      </p:sp>
      <p:sp>
        <p:nvSpPr>
          <p:cNvPr id="6" name="圖片預留位置 5" descr="圖片預留位置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章節標題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章節副標題</a:t>
            </a:r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2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02</a:t>
            </a:r>
          </a:p>
        </p:txBody>
      </p:sp>
      <p:sp>
        <p:nvSpPr>
          <p:cNvPr id="8" name="文字預留位置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01</a:t>
            </a:r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pPr/>
              <a:t>20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15</a:t>
            </a:r>
          </a:p>
        </p:txBody>
      </p:sp>
      <p:sp>
        <p:nvSpPr>
          <p:cNvPr id="12" name="圖片預留位置 11" descr="圖片預留位置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圖片預留位置 12" descr="圖片預留位置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>
                <a:ea typeface="Microsoft JhengHei UI" panose="020B0604030504040204" pitchFamily="34" charset="-120"/>
              </a:rPr>
              <a:pPr/>
              <a:t>21</a:t>
            </a:fld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sz="4400">
                <a:ea typeface="Microsoft JhengHei UI" panose="020B0604030504040204" pitchFamily="34" charset="-120"/>
              </a:rPr>
              <a:t>投影片標題 16</a:t>
            </a:r>
          </a:p>
        </p:txBody>
      </p:sp>
      <p:sp>
        <p:nvSpPr>
          <p:cNvPr id="6" name="圖片預留位置 5" descr="圖片預留位置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圖片預留位置 9" descr="圖片預留位置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圖片預留位置 10" descr="圖片預留位置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圖片預留位置 11" descr="圖片預留位置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圖片預留位置 12" descr="圖片預留位置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預留位置 4" descr="小女孩正在吹泡泡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投影片</a:t>
            </a:r>
            <a:br>
              <a:rPr lang="zh-TW" altLang="en-US">
                <a:ea typeface="Microsoft JhengHei UI" panose="020B0604030504040204" pitchFamily="34" charset="-120"/>
              </a:rPr>
            </a:br>
            <a:r>
              <a:rPr lang="zh-TW" altLang="en-US">
                <a:ea typeface="Microsoft JhengHei UI" panose="020B0604030504040204" pitchFamily="34" charset="-120"/>
              </a:rPr>
              <a:t>標題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3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01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02</a:t>
            </a:r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4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13" name="圖片預留位置 12" descr="圖片預留位置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圖片預留位置 14" descr="圖片預留位置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投影片副標題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31434" y="2507858"/>
            <a:ext cx="3095516" cy="1650075"/>
          </a:xfrm>
        </p:spPr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投影片</a:t>
            </a:r>
            <a:br>
              <a:rPr lang="zh-TW" altLang="en-US">
                <a:ea typeface="Microsoft JhengHei UI" panose="020B0604030504040204" pitchFamily="34" charset="-120"/>
              </a:rPr>
            </a:br>
            <a:r>
              <a:rPr lang="zh-TW" altLang="en-US">
                <a:ea typeface="Microsoft JhengHei UI" panose="020B0604030504040204" pitchFamily="34" charset="-120"/>
              </a:rPr>
              <a:t>標題 </a:t>
            </a:r>
            <a:r>
              <a:rPr lang="en-US" altLang="zh-TW">
                <a:ea typeface="Microsoft JhengHei UI" panose="020B0604030504040204" pitchFamily="34" charset="-120"/>
              </a:rPr>
              <a:t>I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TW">
                <a:ea typeface="Microsoft JhengHei UI" panose="020B0604030504040204" pitchFamily="34" charset="-120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</a:p>
          <a:p>
            <a:pPr rtl="0"/>
            <a:r>
              <a:rPr lang="en-US" altLang="zh-TW">
                <a:ea typeface="Microsoft JhengHei UI" panose="020B0604030504040204" pitchFamily="34" charset="-120"/>
              </a:rPr>
              <a:t>Nunc viverra imperdiet enim.Fusce est.Vivamus a tellus.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5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2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altLang="zh-TW">
                <a:ea typeface="Microsoft JhengHei UI" panose="020B0604030504040204" pitchFamily="34" charset="-120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</a:p>
          <a:p>
            <a:pPr rtl="0"/>
            <a:r>
              <a:rPr lang="en-US" altLang="zh-TW">
                <a:ea typeface="Microsoft JhengHei UI" panose="020B0604030504040204" pitchFamily="34" charset="-120"/>
              </a:rPr>
              <a:t>Nunc viverra imperdiet enim.Fusce est.Vivamus a tellus.</a:t>
            </a:r>
            <a:endParaRPr lang="zh-TW" altLang="en-US">
              <a:ea typeface="Microsoft JhengHei UI" panose="020B0604030504040204" pitchFamily="34" charset="-120"/>
            </a:endParaRPr>
          </a:p>
          <a:p>
            <a:pPr rtl="0"/>
            <a:r>
              <a:rPr lang="en-US" altLang="zh-TW">
                <a:ea typeface="Microsoft JhengHei UI" panose="020B0604030504040204" pitchFamily="34" charset="-120"/>
              </a:rPr>
              <a:t>Pellentesque habitant morbi tristique senectus et netus et malesuada fames ac turpis egestas.Proin pharetra nonummy pede.Mauris et orci.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altLang="zh-TW">
                <a:ea typeface="Microsoft JhengHei UI" panose="020B0604030504040204" pitchFamily="34" charset="-120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</a:p>
          <a:p>
            <a:pPr rtl="0"/>
            <a:r>
              <a:rPr lang="en-US" altLang="zh-TW">
                <a:ea typeface="Microsoft JhengHei UI" panose="020B0604030504040204" pitchFamily="34" charset="-120"/>
              </a:rPr>
              <a:t>Nunc viverra imperdiet enim.Fusce est.Vivamus a tellus.</a:t>
            </a:r>
            <a:endParaRPr lang="zh-TW" altLang="en-US">
              <a:ea typeface="Microsoft JhengHei UI" panose="020B0604030504040204" pitchFamily="34" charset="-120"/>
            </a:endParaRPr>
          </a:p>
          <a:p>
            <a:pPr rtl="0"/>
            <a:r>
              <a:rPr lang="en-US" altLang="zh-TW">
                <a:ea typeface="Microsoft JhengHei UI" panose="020B0604030504040204" pitchFamily="34" charset="-120"/>
              </a:rPr>
              <a:t>Pellentesque habitant morbi tristique senectus et netus et malesuada fames ac turpis egestas.Proin pharetra nonummy pede.Mauris et orci.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01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02</a:t>
            </a:r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t>6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>
                <a:ea typeface="Microsoft JhengHei UI" panose="020B0604030504040204" pitchFamily="34" charset="-120"/>
              </a:rPr>
              <a:pPr/>
              <a:t>7</a:t>
            </a:fld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zh-TW" altLang="en-US" sz="4400">
                <a:ea typeface="Microsoft JhengHei UI" panose="020B0604030504040204" pitchFamily="34" charset="-120"/>
              </a:rPr>
              <a:t>投影片標題 </a:t>
            </a:r>
            <a:r>
              <a:rPr lang="en-US" altLang="zh-TW" sz="4400">
                <a:ea typeface="Microsoft JhengHei UI" panose="020B0604030504040204" pitchFamily="34" charset="-120"/>
              </a:rPr>
              <a:t>3</a:t>
            </a:r>
            <a:endParaRPr lang="zh-TW" altLang="en-US" sz="4400">
              <a:ea typeface="Microsoft JhengHei UI" panose="020B0604030504040204" pitchFamily="34" charset="-120"/>
            </a:endParaRPr>
          </a:p>
        </p:txBody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01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02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TW" altLang="en-US">
                <a:ea typeface="Microsoft JhengHei UI" panose="020B0604030504040204" pitchFamily="34" charset="-120"/>
              </a:rPr>
              <a:t>副標題 </a:t>
            </a:r>
            <a:r>
              <a:rPr lang="en-US" altLang="zh-TW">
                <a:ea typeface="Microsoft JhengHei UI" panose="020B0604030504040204" pitchFamily="34" charset="-120"/>
              </a:rPr>
              <a:t>03</a:t>
            </a:r>
            <a:endParaRPr lang="zh-TW" alt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圖片預留位置 5" descr="圖片預留位置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/>
              <a:pPr/>
              <a:t>8</a:t>
            </a:fld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/>
              <a:t>投影片標題 </a:t>
            </a:r>
            <a:r>
              <a:rPr lang="en-US" altLang="zh-TW" sz="4400"/>
              <a:t>4</a:t>
            </a:r>
            <a:endParaRPr lang="zh-TW" altLang="en-US" sz="4400"/>
          </a:p>
        </p:txBody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預留位置 5" descr="圖片預留位置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zh-TW" smtClean="0"/>
              <a:pPr/>
              <a:t>9</a:t>
            </a:fld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400"/>
              <a:t>投影片標題 </a:t>
            </a:r>
            <a:r>
              <a:rPr lang="en-US" altLang="zh-TW" sz="4400"/>
              <a:t>5</a:t>
            </a:r>
          </a:p>
        </p:txBody>
      </p:sp>
      <p:sp>
        <p:nvSpPr>
          <p:cNvPr id="7" name="圖片預留位置 6" descr="圖片預留位置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圖片預留位置 7" descr="圖片預留位置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圖片預留位置 8" descr="圖片預留位置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Office_34865545_TF89983383</Template>
  <TotalTime>0</TotalTime>
  <Words>314</Words>
  <PresentationFormat>寬螢幕</PresentationFormat>
  <Paragraphs>85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Microsoft JhengHei UI</vt:lpstr>
      <vt:lpstr>Arial</vt:lpstr>
      <vt:lpstr>Office 佈景主題</vt:lpstr>
      <vt:lpstr>派對</vt:lpstr>
      <vt:lpstr>章節標題</vt:lpstr>
      <vt:lpstr>投影片 標題</vt:lpstr>
      <vt:lpstr>投影片標題</vt:lpstr>
      <vt:lpstr>投影片 標題 I</vt:lpstr>
      <vt:lpstr>投影片標題 2</vt:lpstr>
      <vt:lpstr>投影片標題 3</vt:lpstr>
      <vt:lpstr>投影片標題 4</vt:lpstr>
      <vt:lpstr>投影片標題 5</vt:lpstr>
      <vt:lpstr>投影片標題 6</vt:lpstr>
      <vt:lpstr>投影片標題 7</vt:lpstr>
      <vt:lpstr>投影片標題 8</vt:lpstr>
      <vt:lpstr>投影片標題 9</vt:lpstr>
      <vt:lpstr>投影片標題 10</vt:lpstr>
      <vt:lpstr>章節投影片</vt:lpstr>
      <vt:lpstr>投影片標題 11</vt:lpstr>
      <vt:lpstr>投影片標題 12</vt:lpstr>
      <vt:lpstr>投影片標題 13</vt:lpstr>
      <vt:lpstr>投影片標題 14</vt:lpstr>
      <vt:lpstr>投影片標題 15</vt:lpstr>
      <vt:lpstr>投影片標題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2019-06-23T06:14:09Z</dcterms:created>
  <dcterms:modified xsi:type="dcterms:W3CDTF">2019-06-23T06:38:38Z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