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4C839F5E-A824-4560-A3E1-8F5A02BF15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62DB3A7-7159-4E88-8BFB-EA34C0F8B3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1820E06-1EDD-4B2F-9E8F-B0D7EDFE9983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2021/5/20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0D7763E-B23A-4B53-96DF-7A3817BE80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F62EC5C-8241-49D1-890E-42271852DE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AA73F3-4BA2-4657-A1E2-858ED0BF923D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60097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B750E03-1016-4829-9518-306FB8F89897}" type="datetime1">
              <a:rPr lang="zh-TW" altLang="en-US" noProof="0" smtClean="0"/>
              <a:t>2021/5/20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DD162A4-7E03-4D8D-BA3F-569177E58082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0552238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DD162A4-7E03-4D8D-BA3F-569177E58082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324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645152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zh-TW" altLang="en-US" noProof="0"/>
              <a:t>按一下以編輯母片副標題樣式</a:t>
            </a:r>
          </a:p>
        </p:txBody>
      </p:sp>
      <p:cxnSp>
        <p:nvCxnSpPr>
          <p:cNvPr id="9" name="直線接點​​(S)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931CE1C-0D6E-4C01-9B8C-165E65D54D78}" type="datetime1">
              <a:rPr lang="zh-TW" altLang="en-US" noProof="0" smtClean="0"/>
              <a:t>2021/5/20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98EE3D-8CD1-4C3F-BD1C-C98C9596463C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652159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121E3A-2668-4D66-87B8-8E07A1663703}" type="datetime1">
              <a:rPr lang="zh-TW" altLang="en-US" noProof="0" smtClean="0"/>
              <a:t>2021/5/20</a:t>
            </a:fld>
            <a:endParaRPr lang="zh-TW" altLang="en-US" noProof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1058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171DC624-5BF5-4770-BD2E-B98EDC6D8328}" type="datetime1">
              <a:rPr lang="zh-TW" altLang="en-US" noProof="0" smtClean="0"/>
              <a:t>2021/5/20</a:t>
            </a:fld>
            <a:endParaRPr lang="zh-TW" altLang="en-US" noProof="0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10" name="投影片編號版面配置區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98EE3D-8CD1-4C3F-BD1C-C98C9596463C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412743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350AAD-0539-4B64-9223-2682EAA34061}" type="datetime1">
              <a:rPr lang="zh-TW" altLang="en-US" noProof="0" smtClean="0"/>
              <a:t>2021/5/20</a:t>
            </a:fld>
            <a:endParaRPr lang="zh-TW" altLang="en-US" noProof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651786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cxnSp>
        <p:nvCxnSpPr>
          <p:cNvPr id="9" name="直線接點​​(S)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E455D1-0378-497F-AA9D-F2747B8EC1D3}" type="datetime1">
              <a:rPr lang="zh-TW" altLang="en-US" noProof="0" smtClean="0"/>
              <a:t>2021/5/20</a:t>
            </a:fld>
            <a:endParaRPr lang="zh-TW" altLang="en-US" noProof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11" name="投影片編號版面配置區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2631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2402F0-5D08-425C-948F-922E0D88E89B}" type="datetime1">
              <a:rPr lang="zh-TW" altLang="en-US" noProof="0" smtClean="0"/>
              <a:t>2021/5/20</a:t>
            </a:fld>
            <a:endParaRPr lang="zh-TW" altLang="en-US" noProof="0"/>
          </a:p>
        </p:txBody>
      </p:sp>
      <p:sp>
        <p:nvSpPr>
          <p:cNvPr id="9" name="頁尾版面配置區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10" name="投影片編號版面配置區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826755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CA58CF-4933-494B-B639-FDF8DAA347F2}" type="datetime1">
              <a:rPr lang="zh-TW" altLang="en-US" noProof="0" smtClean="0"/>
              <a:t>2021/5/20</a:t>
            </a:fld>
            <a:endParaRPr lang="zh-TW" altLang="en-US" noProof="0"/>
          </a:p>
        </p:txBody>
      </p:sp>
      <p:sp>
        <p:nvSpPr>
          <p:cNvPr id="11" name="頁尾版面配置區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12" name="投影片編號版面配置區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958229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6" name="日期版面配置區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50A9B3-2459-475B-862C-BB8CEC29797B}" type="datetime1">
              <a:rPr lang="zh-TW" altLang="en-US" noProof="0" smtClean="0"/>
              <a:t>2021/5/20</a:t>
            </a:fld>
            <a:endParaRPr lang="zh-TW" altLang="en-US" noProof="0"/>
          </a:p>
        </p:txBody>
      </p:sp>
      <p:sp>
        <p:nvSpPr>
          <p:cNvPr id="7" name="頁尾版面配置區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41191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456C53-8869-4670-80EB-D1F324A608C0}" type="datetime1">
              <a:rPr lang="zh-TW" altLang="en-US" noProof="0" smtClean="0"/>
              <a:t>2021/5/20</a:t>
            </a:fld>
            <a:endParaRPr lang="zh-TW" altLang="en-US" noProof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475667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32BD318B-9B7E-41E6-8D83-AB448A58E621}" type="datetime1">
              <a:rPr lang="zh-TW" altLang="en-US" noProof="0" smtClean="0"/>
              <a:t>2021/5/20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A98EE3D-8CD1-4C3F-BD1C-C98C9596463C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24712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圖片版面配置區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rtlCol="0" anchor="t"/>
          <a:lstStyle>
            <a:lvl1pPr marL="0" indent="0">
              <a:buNone/>
              <a:defRPr sz="3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>
              <a:defRPr sz="3600" b="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1E21F41-60E7-4DEB-8421-CC3829D3F994}" type="datetime1">
              <a:rPr lang="zh-TW" altLang="en-US" noProof="0" smtClean="0"/>
              <a:t>2021/5/20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98EE3D-8CD1-4C3F-BD1C-C98C9596463C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408366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4269285-606A-44CB-8810-6FC0183DE86C}" type="datetime1">
              <a:rPr lang="zh-TW" altLang="en-US" noProof="0" smtClean="0"/>
              <a:t>2021/5/20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98EE3D-8CD1-4C3F-BD1C-C98C9596463C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cxnSp>
        <p:nvCxnSpPr>
          <p:cNvPr id="10" name="直線接點​​(S)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57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8DB41184-8C94-46D3-9D80-4AC9E806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議程</a:t>
            </a: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BE9700A5-382B-4780-9CF7-887CE52AD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關於公司</a:t>
            </a:r>
          </a:p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年度成果</a:t>
            </a:r>
          </a:p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明年的計劃</a:t>
            </a:r>
          </a:p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我們的人員</a:t>
            </a:r>
          </a:p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結語</a:t>
            </a:r>
          </a:p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02723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d446c944705a322646ffb80e727be07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6fadf727bc34ad5af881c59f13619dcb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21AB42-7859-4DFA-8AF2-69414489F34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93AB4970-72E9-4EB0-AEC8-2CFD3F4061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041C5D-3D12-4925-8DE8-B6EA4CB427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RetrospectVTI</Template>
  <TotalTime>4</TotalTime>
  <Words>13</Words>
  <PresentationFormat>寬螢幕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4" baseType="lpstr">
      <vt:lpstr>Microsoft JhengHei UI</vt:lpstr>
      <vt:lpstr>Calibri</vt:lpstr>
      <vt:lpstr>RetrospectVTI</vt:lpstr>
      <vt:lpstr>議程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2021-04-14T23:34:19Z</dcterms:created>
  <dcterms:modified xsi:type="dcterms:W3CDTF">2021-05-20T05:43:28Z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