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96" r:id="rId1"/>
  </p:sldMasterIdLst>
  <p:sldIdLst>
    <p:sldId id="256" r:id="rId2"/>
  </p:sldIdLst>
  <p:sldSz cx="12192000" cy="6858000"/>
  <p:notesSz cx="6858000" cy="9144000"/>
  <p:defaultTextStyle>
    <a:defPPr rtl="false">
      <a:defRPr lang="zh-TW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9F9C37B-1D36-470B-8223-D6C91242EC14}" type="datetimeFigureOut">
              <a:rPr lang="en-US" dirty="0"/>
              <a:t>2015/12/1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標題投影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 rtlCol="false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false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zh-tw"/>
              <a:t>按一下以編輯母片副標題樣式</a:t>
            </a:r>
            <a:endParaRPr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160EA64-D806-43AC-9DF2-F8C432F32B4C}" type="datetimeFigureOut">
              <a:rPr lang="en-US" dirty="0"/>
              <a:t>2015/12/1</a:t>
            </a:fld>
            <a:endParaRPr 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67C6F52A-A82B-47A2-A83A-8C4C91F2D59F}" type="datetimeFigureOut">
              <a:rPr lang="en-US" dirty="0"/>
              <a:t>2015/12/1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F070A7B3-6521-4DCA-87E5-044747A908C1}" type="datetimeFigureOut">
              <a:rPr lang="en-US" dirty="0"/>
              <a:t>2015/12/1</a:t>
            </a:fld>
            <a:endParaRPr 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章節標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 rtlCol="false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 rtlCol="false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160EA64-D806-43AC-9DF2-F8C432F32B4C}" type="datetimeFigureOut">
              <a:rPr lang="en-US" dirty="0"/>
              <a:t>2015/12/1</a:t>
            </a:fld>
            <a:endParaRPr 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AB134690-1557-4C89-A502-4959FE7FAD70}" type="datetimeFigureOut">
              <a:rPr lang="en-US" dirty="0"/>
              <a:t>2015/12/1</a:t>
            </a:fld>
            <a:endParaRPr lang="en-US" dirty="0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 rtlCol="false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false"/>
          <a:lstStyle/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false"/>
          <a:lstStyle>
            <a:lvl5pPr>
              <a:defRPr/>
            </a:lvl5pPr>
          </a:lstStyle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11" name="文字版面配置區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 rtlCol="false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F7D4976-E339-4826-83B7-FBD03F55ECF8}" type="datetimeFigureOut">
              <a:rPr lang="en-US" dirty="0"/>
              <a:t>2015/12/1</a:t>
            </a:fld>
            <a:endParaRPr 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E1037C31-9E7A-4F99-8774-A0E530DE1A42}" type="datetimeFigureOut">
              <a:rPr lang="en-US" dirty="0"/>
              <a:t>2015/12/1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C278504F-A551-4DE0-9316-4DCD1D8CC752}" type="datetimeFigureOut">
              <a:rPr lang="en-US" dirty="0"/>
              <a:t>2015/12/1</a:t>
            </a:fld>
            <a:endParaRPr 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 rtlCol="false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false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false"/>
            <a:r>
              <a:rPr lang="zh-tw"/>
              <a:t>按一下以編輯母片文字樣式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 rtlCol="false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1BE4249-C0D0-4B06-8692-E8BB871AF643}" type="datetimeFigureOut">
              <a:rPr lang="en-US" dirty="0"/>
              <a:t>2015/12/1</a:t>
            </a:fld>
            <a:endParaRPr 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false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 rtlCol="false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圖片版面配置區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 rtlCol="false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zh-tw"/>
              <a:t>按一下圖示以新增圖片</a:t>
            </a:r>
            <a:endParaRPr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 rtlCol="false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zh-tw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false"/>
            <a:fld id="{042B0DB6-F5C7-45FB-8CF3-31B45F9C2DAC}" type="datetimeFigureOut">
              <a:rPr lang="en-US" dirty="0"/>
              <a:t>2015/12/1</a:t>
            </a:fld>
            <a:endParaRPr lang="en-US" dirty="0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false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false" anchor="ctr">
            <a:normAutofit/>
          </a:bodyPr>
          <a:lstStyle/>
          <a:p>
            <a:pPr rtl="false"/>
            <a:r>
              <a:rPr lang="zh-tw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zh-tw"/>
              <a:t>編輯母片文字樣式</a:t>
            </a:r>
          </a:p>
          <a:p>
            <a:pPr lvl="1" rtl="false"/>
            <a:r>
              <a:rPr lang="zh-tw"/>
              <a:t>第二層</a:t>
            </a:r>
          </a:p>
          <a:p>
            <a:pPr lvl="2" rtl="false"/>
            <a:r>
              <a:rPr lang="zh-tw"/>
              <a:t>第三層</a:t>
            </a:r>
          </a:p>
          <a:p>
            <a:pPr lvl="3" rtl="false"/>
            <a:r>
              <a:rPr lang="zh-tw"/>
              <a:t>第四層</a:t>
            </a:r>
          </a:p>
          <a:p>
            <a:pPr lvl="4" rtl="false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false"/>
            <a:fld id="{1160EA64-D806-43AC-9DF2-F8C432F32B4C}" type="datetimeFigureOut">
              <a:rPr lang="en-US" dirty="0"/>
              <a:t>2015/12/1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false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false"/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theme/theme11.xml><?xml version="1.0" encoding="utf-8"?>
<a:theme xmlns:a="http://schemas.openxmlformats.org/drawingml/2006/main" name="包裹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TF00001246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Gill Sans MT</vt:lpstr>
      <vt:lpstr>Parcel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2015-12-01T21:32:24Z</dcterms:created>
  <dcterms:modified xsi:type="dcterms:W3CDTF">2015-12-01T21:32:54Z</dcterms:modified>
</cp:coreProperties>
</file>