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zh-TW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含標題的全景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 rtlCol="false">
            <a:normAutofit/>
          </a:bodyPr>
          <a:lstStyle>
            <a:lvl1pPr algn="l">
              <a:defRPr sz="2400" b="0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zh-tw"/>
              <a:t>按一下圖示以新增圖片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天體-R1---重疊標題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 rtlCol="false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 rtlCol="false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false"/>
            <a:r>
              <a:rPr lang="zh-tw"/>
              <a:t>按一下以編輯母片副標題樣式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 rtlCol="false">
            <a:normAutofit/>
          </a:bodyPr>
          <a:lstStyle>
            <a:lvl1pPr algn="l">
              <a:defRPr sz="3200" b="0" cap="none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 rtlCol="false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含標題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zh-tw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zh-tw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 rtlCol="false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 rtlCol="false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 rtlCol="false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 rtlCol="false">
            <a:normAutofit/>
          </a:bodyPr>
          <a:lstStyle>
            <a:lvl1pPr algn="l">
              <a:defRPr sz="3200" b="0" cap="none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zh-tw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zh-tw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 rtlCol="false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false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false">
              <a:spcBef>
                <a:spcPct val="0"/>
              </a:spcBef>
              <a:buNone/>
            </a:pPr>
            <a:r>
              <a:rPr lang="zh-tw"/>
              <a:t>按一下以編輯母片文字樣式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True 或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false" anchor="ctr">
            <a:normAutofit/>
          </a:bodyPr>
          <a:lstStyle>
            <a:lvl1pPr>
              <a:defRPr lang="en-US" b="0" dirty="0"/>
            </a:lvl1pPr>
          </a:lstStyle>
          <a:p>
            <a:pPr marL="0" lvl="0"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false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false">
              <a:spcBef>
                <a:spcPct val="0"/>
              </a:spcBef>
              <a:buNone/>
            </a:pPr>
            <a:r>
              <a:rPr lang="zh-tw"/>
              <a:t>按一下以編輯母片文字樣式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 rtlCol="false"/>
          <a:lstStyle>
            <a:lvl1pPr algn="l">
              <a:defRPr sz="4000" b="0" cap="all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rtlCol="false">
            <a:normAutofit/>
          </a:bodyPr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 rtlCol="false">
            <a:normAutofit/>
          </a:bodyPr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>
              <a:defRPr/>
            </a:lvl1pPr>
          </a:lstStyle>
          <a:p>
            <a:pPr rtl="false"/>
            <a:r>
              <a:rPr lang="zh-tw"/>
              <a:t/>
            </a:r>
            <a:r>
              <a:rPr lang="zh-tw"/>
              <a:t>按一下以編輯母片標題樣式</a:t>
            </a:r>
            <a:r>
              <a:rPr lang="zh-tw"/>
              <a:t/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/>
            </a:r>
            <a:r>
              <a:rPr lang="zh-tw"/>
              <a:t>按一下以編輯母片文字樣式</a:t>
            </a:r>
            <a:r>
              <a:rPr lang="zh-tw"/>
              <a:t/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 rtlCol="false">
            <a:normAutofit/>
          </a:bodyPr>
          <a:lstStyle/>
          <a:p>
            <a:pPr lvl="0" rtl="false"/>
            <a:r>
              <a:rPr lang="zh-tw"/>
              <a:t/>
            </a:r>
            <a:r>
              <a:rPr lang="zh-tw"/>
              <a:t>按一下以編輯母片文字樣式</a:t>
            </a:r>
            <a:r>
              <a:rPr lang="zh-tw"/>
              <a:t/>
            </a:r>
          </a:p>
          <a:p>
            <a:pPr lvl="1" rtl="false"/>
            <a:r>
              <a:rPr lang="zh-tw"/>
              <a:t/>
            </a:r>
            <a:r>
              <a:rPr lang="zh-tw"/>
              <a:t>第二層</a:t>
            </a:r>
            <a:r>
              <a:rPr lang="zh-tw"/>
              <a:t/>
            </a:r>
          </a:p>
          <a:p>
            <a:pPr lvl="2" rtl="false"/>
            <a:r>
              <a:rPr lang="zh-tw"/>
              <a:t/>
            </a:r>
            <a:r>
              <a:rPr lang="zh-tw"/>
              <a:t>第三層</a:t>
            </a:r>
            <a:r>
              <a:rPr lang="zh-tw"/>
              <a:t/>
            </a:r>
          </a:p>
          <a:p>
            <a:pPr lvl="3" rtl="false"/>
            <a:r>
              <a:rPr lang="zh-tw"/>
              <a:t/>
            </a:r>
            <a:r>
              <a:rPr lang="zh-tw"/>
              <a:t>第四層</a:t>
            </a:r>
            <a:r>
              <a:rPr lang="zh-tw"/>
              <a:t/>
            </a:r>
          </a:p>
          <a:p>
            <a:pPr lvl="4" rtl="false"/>
            <a:r>
              <a:rPr lang="zh-tw"/>
              <a:t/>
            </a:r>
            <a:r>
              <a:rPr lang="zh-tw"/>
              <a:t>第五層</a:t>
            </a:r>
            <a:r>
              <a:rPr lang="zh-tw"/>
              <a:t/>
            </a:r>
            <a:endParaRPr 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/>
            </a:r>
            <a:r>
              <a:rPr lang="zh-tw"/>
              <a:t>按一下以編輯母片文字樣式</a:t>
            </a:r>
            <a:r>
              <a:rPr lang="zh-tw"/>
              <a:t/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 rtlCol="false">
            <a:normAutofit/>
          </a:bodyPr>
          <a:lstStyle/>
          <a:p>
            <a:pPr lvl="0" rtl="false"/>
            <a:r>
              <a:rPr lang="zh-tw"/>
              <a:t/>
            </a:r>
            <a:r>
              <a:rPr lang="zh-tw"/>
              <a:t>按一下以編輯母片文字樣式</a:t>
            </a:r>
            <a:r>
              <a:rPr lang="zh-tw"/>
              <a:t/>
            </a:r>
          </a:p>
          <a:p>
            <a:pPr lvl="1" rtl="false"/>
            <a:r>
              <a:rPr lang="zh-tw"/>
              <a:t/>
            </a:r>
            <a:r>
              <a:rPr lang="zh-tw"/>
              <a:t>第二層</a:t>
            </a:r>
            <a:r>
              <a:rPr lang="zh-tw"/>
              <a:t/>
            </a:r>
          </a:p>
          <a:p>
            <a:pPr lvl="2" rtl="false"/>
            <a:r>
              <a:rPr lang="zh-tw"/>
              <a:t/>
            </a:r>
            <a:r>
              <a:rPr lang="zh-tw"/>
              <a:t>第三層</a:t>
            </a:r>
            <a:r>
              <a:rPr lang="zh-tw"/>
              <a:t/>
            </a:r>
          </a:p>
          <a:p>
            <a:pPr lvl="3" rtl="false"/>
            <a:r>
              <a:rPr lang="zh-tw"/>
              <a:t/>
            </a:r>
            <a:r>
              <a:rPr lang="zh-tw"/>
              <a:t>第四層</a:t>
            </a:r>
            <a:r>
              <a:rPr lang="zh-tw"/>
              <a:t/>
            </a:r>
          </a:p>
          <a:p>
            <a:pPr lvl="4" rtl="false"/>
            <a:r>
              <a:rPr lang="zh-tw"/>
              <a:t/>
            </a:r>
            <a:r>
              <a:rPr lang="zh-tw"/>
              <a:t>第五層</a:t>
            </a:r>
            <a:r>
              <a:rPr lang="zh-tw"/>
              <a:t/>
            </a:r>
            <a:endParaRPr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/>
            </a:fld>
            <a:r>
              <a:rPr lang="zh-tw" dirty="0"/>
              <a:t>2014/9/11</a:t>
            </a:r>
            <a:fld id="{B61BEF0D-F0BB-DE4B-95CE-6DB70DBA9567}" type="datetimeFigureOut">
              <a:rPr lang="en-US" dirty="0"/>
              <a:pPr/>
              <a:t/>
            </a:fld>
            <a:endParaRPr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/>
            </a:fld>
            <a:r>
              <a:rPr lang="zh-tw" dirty="0"/>
              <a:t>‹#›</a:t>
            </a:r>
            <a:fld id="{D57F1E4F-1CFF-5643-939E-217C01CDF565}" type="slidenum">
              <a:rPr lang="en-US" dirty="0"/>
              <a:pPr/>
              <a:t/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 rtlCol="false">
            <a:normAutofit/>
          </a:bodyPr>
          <a:lstStyle>
            <a:lvl1pPr algn="l">
              <a:defRPr sz="2400" b="0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 rtlCol="false">
            <a:normAutofit/>
          </a:bodyPr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天體-R1---重疊內容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 rtlCol="false">
            <a:normAutofit/>
          </a:bodyPr>
          <a:lstStyle>
            <a:lvl1pPr algn="l">
              <a:defRPr sz="2800" b="0"/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14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zh-tw"/>
              <a:t>按一下圖示以新增圖片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false"/>
            <a:fld id="{B61BEF0D-F0BB-DE4B-95CE-6DB70DBA9567}" type="datetimeFigureOut">
              <a:rPr lang="en-US" dirty="0"/>
              <a:pPr/>
              <a:t>2014/9/11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天體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Celestial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Celestial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2014-09-12T02:08:24Z</dcterms:created>
  <dcterms:modified xsi:type="dcterms:W3CDTF">2014-09-12T02:09:20Z</dcterms:modified>
</cp:coreProperties>
</file>