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1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610.xml" ContentType="application/vnd.openxmlformats-officedocument.presentationml.slideLayout+xml"/>
  <Override PartName="/ppt/slideLayouts/slideLayout1111.xml" ContentType="application/vnd.openxmlformats-officedocument.presentationml.slideLayout+xml"/>
  <Override PartName="/ppt/slideLayouts/slideLayout512.xml" ContentType="application/vnd.openxmlformats-officedocument.presentationml.slideLayout+xml"/>
  <Override PartName="/ppt/slideLayouts/slideLayout1513.xml" ContentType="application/vnd.openxmlformats-officedocument.presentationml.slideLayout+xml"/>
  <Override PartName="/ppt/slideLayouts/slideLayout10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916.xml" ContentType="application/vnd.openxmlformats-officedocument.presentationml.slideLayout+xml"/>
  <Override PartName="/ppt/slideLayouts/slideLayout1417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autoCompressPictures="0" rtl="false">
  <p:sldMasterIdLst>
    <p:sldMasterId id="2147483648" r:id="rId1"/>
  </p:sldMasterIdLst>
  <p:sldIdLst>
    <p:sldId id="256" r:id="rId2"/>
  </p:sldIdLst>
  <p:sldSz cx="12192000" cy="6858000"/>
  <p:notesSz cx="6858000" cy="9144000"/>
  <p:defaultTextStyle>
    <a:defPPr rtl="false">
      <a:defRPr lang="zh-TW"/>
    </a:defPPr>
    <a:lvl1pPr marL="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false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3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ableStyles" Target="/ppt/tableStyles.xml" Id="rId6" /><Relationship Type="http://schemas.openxmlformats.org/officeDocument/2006/relationships/theme" Target="/ppt/theme/theme11.xml" Id="rId5" /><Relationship Type="http://schemas.openxmlformats.org/officeDocument/2006/relationships/viewProps" Target="/ppt/viewProps.xml" Id="rId4" /></Relationships>
</file>

<file path=ppt/slideLayouts/_rels/slideLayout1014.xml.rels>&#65279;<?xml version="1.0" encoding="utf-8"?><Relationships xmlns="http://schemas.openxmlformats.org/package/2006/relationships"><Relationship Type="http://schemas.openxmlformats.org/officeDocument/2006/relationships/image" Target="/ppt/media/image12.jpeg" Id="rId2" /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12.jpeg" Id="rId2" /><Relationship Type="http://schemas.openxmlformats.org/officeDocument/2006/relationships/slideMaster" Target="/ppt/slideMasters/slideMaster11.xml" Id="rId1" /></Relationships>
</file>

<file path=ppt/slideLayouts/_rels/slideLayout1111.xml.rels>&#65279;<?xml version="1.0" encoding="utf-8"?><Relationships xmlns="http://schemas.openxmlformats.org/package/2006/relationships"><Relationship Type="http://schemas.openxmlformats.org/officeDocument/2006/relationships/image" Target="/ppt/media/image12.jpeg" Id="rId2" /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image" Target="/ppt/media/image12.jpeg" Id="rId2" /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image" Target="/ppt/media/image12.jpeg" Id="rId2" /><Relationship Type="http://schemas.openxmlformats.org/officeDocument/2006/relationships/slideMaster" Target="/ppt/slideMasters/slideMaster11.xml" Id="rId1" /></Relationships>
</file>

<file path=ppt/slideLayouts/_rels/slideLayout14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5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6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77.xml.rels>&#65279;<?xml version="1.0" encoding="utf-8"?><Relationships xmlns="http://schemas.openxmlformats.org/package/2006/relationships"><Relationship Type="http://schemas.openxmlformats.org/officeDocument/2006/relationships/image" Target="/ppt/media/image12.jpeg" Id="rId2" /><Relationship Type="http://schemas.openxmlformats.org/officeDocument/2006/relationships/slideMaster" Target="/ppt/slideMasters/slideMaster11.xml" Id="rId1" /></Relationships>
</file>

<file path=ppt/slideLayouts/_rels/slideLayout2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image" Target="/ppt/media/image12.jpeg" Id="rId2" /><Relationship Type="http://schemas.openxmlformats.org/officeDocument/2006/relationships/slideMaster" Target="/ppt/slideMasters/slideMaster11.xml" Id="rId1" /></Relationships>
</file>

<file path=ppt/slideLayouts/_rels/slideLayout4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image" Target="/ppt/media/image12.jpeg" Id="rId2" /><Relationship Type="http://schemas.openxmlformats.org/officeDocument/2006/relationships/slideMaster" Target="/ppt/slideMasters/slideMaster11.xml" Id="rId1" /></Relationships>
</file>

<file path=ppt/slideLayouts/_rels/slideLayout916.xml.rels>&#65279;<?xml version="1.0" encoding="utf-8"?><Relationships xmlns="http://schemas.openxmlformats.org/package/2006/relationships"><Relationship Type="http://schemas.openxmlformats.org/officeDocument/2006/relationships/image" Target="/ppt/media/image12.jpeg" Id="rId2" /><Relationship Type="http://schemas.openxmlformats.org/officeDocument/2006/relationships/slideMaster" Target="/ppt/slideMasters/slideMaster11.xml" Id="rId1" /></Relationships>
</file>

<file path=ppt/slideLayouts/slideLayout101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>
  <p:cSld name="含標題的全景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橢圓​​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橢圓​​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橢圓​​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橢圓​​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橢圓​​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手繪多邊形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手繪多邊形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手繪多邊形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 rtlCol="false">
            <a:normAutofit/>
          </a:bodyPr>
          <a:lstStyle>
            <a:lvl1pPr algn="l">
              <a:defRPr sz="2400" b="0"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圖片版面配置區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 rtlCol="false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false"/>
            <a:r>
              <a:rPr lang="zh-tw"/>
              <a:t>按一下圖示以新增圖片</a:t>
            </a:r>
            <a:endParaRPr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 rtlCol="false"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923A1CC3-2375-41D4-9E03-427CAF2A4C1A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16" name="矩形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群組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手繪多邊形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 rtlCol="false"/>
          <a:lstStyle>
            <a:lvl1pPr>
              <a:defRPr sz="5400"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 rtlCol="false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false"/>
            <a:r>
              <a:rPr lang="zh-tw"/>
              <a:t>按一下以編輯母片副標題樣式</a:t>
            </a:r>
            <a:endParaRPr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 rtlCol="false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false"/>
            <a:fld id="{5923F103-BC34-4FE4-A40E-EDDEECFDA5D0}" type="datetimeFigureOut">
              <a:rPr lang="en-US" dirty="0"/>
              <a:pPr/>
              <a:t>2015/9/22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 rtlCol="false"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false"/>
            <a:endParaRPr lang="en-US" dirty="0"/>
          </a:p>
        </p:txBody>
      </p:sp>
      <p:sp>
        <p:nvSpPr>
          <p:cNvPr id="11" name="矩形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11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群組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矩形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橢圓​​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橢圓​​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橢圓​​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橢圓​​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橢圓​​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手繪多邊形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手繪多邊形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手繪多邊形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 rtlCol="false"/>
          <a:lstStyle>
            <a:lvl1pPr>
              <a:defRPr sz="4000"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8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 rtlCol="false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AFF16868-8199-4C2C-A5B1-63AEE139F88E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13" name="矩形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6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preserve="1">
  <p:cSld name="含標題的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矩形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橢圓​​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橢圓​​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橢圓​​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橢圓​​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橢圓​​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手繪多邊形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手繪多邊形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手繪多邊形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文字方塊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algn="r" rtl="false"/>
            <a:r>
              <a:rPr lang="zh-tw" sz="9600" b="0" i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文字方塊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algn="r" rtl="false"/>
            <a:r>
              <a:rPr lang="zh-tw" sz="9600" b="0" i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 rtlCol="false"/>
          <a:lstStyle>
            <a:lvl1pPr>
              <a:defRPr sz="4000"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14" name="文字版面配置區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 rtlCol="false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10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 rtlCol="false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AAD9FF7F-6988-44CC-821B-644E70CD2F73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19" name="矩形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3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矩形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橢圓​​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橢圓​​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橢圓​​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橢圓​​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橢圓​​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手繪多邊形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手繪多邊形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手繪多邊形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 rtlCol="false"/>
          <a:lstStyle>
            <a:lvl1pPr algn="l">
              <a:defRPr sz="4000" b="0" cap="none"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 rtlCol="false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5C12C299-16B2-4475-990D-751901EACC14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14" name="矩形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1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false"/>
          <a:lstStyle>
            <a:lvl1pPr>
              <a:defRPr sz="3600"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 rtlCol="false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16" name="文字版面配置區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 rtlCol="false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 rtlCol="false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19" name="文字版面配置區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 rtlCol="false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14" name="文字版面配置區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 rtlCol="false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20" name="文字版面配置區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 rtlCol="false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cxnSp>
        <p:nvCxnSpPr>
          <p:cNvPr id="17" name="直線接點​​(S)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​​(S)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9FE86839-B9D8-4651-8783-F325ECE74E65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1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false"/>
          <a:lstStyle>
            <a:lvl1pPr>
              <a:defRPr sz="3600"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 rtlCol="false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19" name="圖片版面配置區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 rtlCol="false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false"/>
            <a:r>
              <a:rPr lang="zh-tw"/>
              <a:t>按一下圖示以新增圖片</a:t>
            </a:r>
            <a:endParaRPr lang="en-US" dirty="0"/>
          </a:p>
        </p:txBody>
      </p:sp>
      <p:sp>
        <p:nvSpPr>
          <p:cNvPr id="22" name="文字版面配置區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 rtlCol="false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 rtlCol="false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41" name="圖片版面配置區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 rtlCol="false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false"/>
            <a:r>
              <a:rPr lang="zh-tw"/>
              <a:t>按一下圖示以新增圖片</a:t>
            </a:r>
            <a:endParaRPr lang="en-US" dirty="0"/>
          </a:p>
        </p:txBody>
      </p:sp>
      <p:sp>
        <p:nvSpPr>
          <p:cNvPr id="23" name="文字版面配置區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 rtlCol="false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14" name="文字版面配置區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 rtlCol="false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42" name="圖片版面配置區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 rtlCol="false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false"/>
            <a:r>
              <a:rPr lang="zh-tw"/>
              <a:t>按一下圖示以新增圖片</a:t>
            </a:r>
            <a:endParaRPr lang="en-US" dirty="0"/>
          </a:p>
        </p:txBody>
      </p:sp>
      <p:sp>
        <p:nvSpPr>
          <p:cNvPr id="24" name="文字版面配置區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 rtlCol="false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cxnSp>
        <p:nvCxnSpPr>
          <p:cNvPr id="43" name="直線接點​​(S)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​​(S)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FD484F64-32F6-45C5-931F-ADC1662401D0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9.xml><?xml version="1.0" encoding="utf-8"?>
<p:sldLayout xmlns:p="http://schemas.openxmlformats.org/presentationml/2006/main" xmlns:a="http://schemas.openxmlformats.org/drawingml/2006/main" xmlns:r="http://schemas.openxmlformats.org/officeDocument/2006/relationships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false"/>
          <a:lstStyle/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 rtlCol="false"/>
          <a:lstStyle/>
          <a:p>
            <a:pPr lvl="0" rtl="false"/>
            <a:r>
              <a:rPr lang="zh-tw"/>
              <a:t>編輯母片文字樣式</a:t>
            </a:r>
          </a:p>
          <a:p>
            <a:pPr lvl="1" rtl="false"/>
            <a:r>
              <a:rPr lang="zh-tw"/>
              <a:t>第二層</a:t>
            </a:r>
          </a:p>
          <a:p>
            <a:pPr lvl="2" rtl="false"/>
            <a:r>
              <a:rPr lang="zh-tw"/>
              <a:t>第三層</a:t>
            </a:r>
          </a:p>
          <a:p>
            <a:pPr lvl="3" rtl="false"/>
            <a:r>
              <a:rPr lang="zh-tw"/>
              <a:t>第四層</a:t>
            </a:r>
          </a:p>
          <a:p>
            <a:pPr lvl="4" rtl="false"/>
            <a:r>
              <a:rPr lang="zh-tw"/>
              <a:t>第五層</a:t>
            </a:r>
            <a:endParaRPr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 rtlCol="false"/>
          <a:lstStyle/>
          <a:p>
            <a:pPr rtl="false"/>
            <a:fld id="{53086D93-FCAC-47E0-A2EE-787E62CA814C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7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矩形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橢圓​​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橢圓​​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橢圓​​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橢圓​​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橢圓​​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矩形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手繪多邊形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手繪多邊形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手繪多邊形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 rtlCol="false"/>
          <a:lstStyle/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 rtlCol="false"/>
          <a:lstStyle/>
          <a:p>
            <a:pPr lvl="0" rtl="false"/>
            <a:r>
              <a:rPr lang="zh-tw"/>
              <a:t>編輯母片文字樣式</a:t>
            </a:r>
          </a:p>
          <a:p>
            <a:pPr lvl="1" rtl="false"/>
            <a:r>
              <a:rPr lang="zh-tw"/>
              <a:t>第二層</a:t>
            </a:r>
          </a:p>
          <a:p>
            <a:pPr lvl="2" rtl="false"/>
            <a:r>
              <a:rPr lang="zh-tw"/>
              <a:t>第三層</a:t>
            </a:r>
          </a:p>
          <a:p>
            <a:pPr lvl="3" rtl="false"/>
            <a:r>
              <a:rPr lang="zh-tw"/>
              <a:t>第四層</a:t>
            </a:r>
          </a:p>
          <a:p>
            <a:pPr lvl="4" rtl="false"/>
            <a:r>
              <a:rPr lang="zh-tw"/>
              <a:t>第五層</a:t>
            </a:r>
            <a:endParaRPr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 rtlCol="false"/>
          <a:lstStyle/>
          <a:p>
            <a:pPr rtl="false"/>
            <a:fld id="{CDA879A6-0FD0-4734-A311-86BFCA472E6E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14" name="矩形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p="http://schemas.openxmlformats.org/presentationml/2006/main" xmlns:a="http://schemas.openxmlformats.org/drawingml/2006/main" xmlns:r="http://schemas.openxmlformats.org/officeDocument/2006/relationships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false"/>
          <a:lstStyle/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 rtlCol="false"/>
          <a:lstStyle/>
          <a:p>
            <a:pPr lvl="0" rtl="false"/>
            <a:r>
              <a:rPr lang="zh-tw"/>
              <a:t>編輯母片文字樣式</a:t>
            </a:r>
          </a:p>
          <a:p>
            <a:pPr lvl="1" rtl="false"/>
            <a:r>
              <a:rPr lang="zh-tw"/>
              <a:t>第二層</a:t>
            </a:r>
          </a:p>
          <a:p>
            <a:pPr lvl="2" rtl="false"/>
            <a:r>
              <a:rPr lang="zh-tw"/>
              <a:t>第三層</a:t>
            </a:r>
          </a:p>
          <a:p>
            <a:pPr lvl="3" rtl="false"/>
            <a:r>
              <a:rPr lang="zh-tw"/>
              <a:t>第四層</a:t>
            </a:r>
          </a:p>
          <a:p>
            <a:pPr lvl="4" rtl="false"/>
            <a:r>
              <a:rPr lang="zh-tw"/>
              <a:t>第五層</a:t>
            </a:r>
            <a:endParaRPr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19C9CA7B-DFD4-44B5-8C60-D14B8CD1FB59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矩形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橢圓​​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橢圓​​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橢圓​​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橢圓​​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橢圓​​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矩形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手繪多邊形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手繪多邊形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手繪多邊形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 rtlCol="false"/>
          <a:lstStyle>
            <a:lvl1pPr algn="l">
              <a:defRPr sz="4000" b="0" cap="none"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 rtlCol="false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F34E6425-0181-43F2-84FC-787E803FD2F8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16" name="矩形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5.xml><?xml version="1.0" encoding="utf-8"?>
<p:sldLayout xmlns:p="http://schemas.openxmlformats.org/presentationml/2006/main" xmlns:a="http://schemas.openxmlformats.org/drawingml/2006/main" xmlns:r="http://schemas.openxmlformats.org/officeDocument/2006/relationships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false"/>
          <a:lstStyle/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 rtlCol="false">
            <a:normAutofit/>
          </a:bodyPr>
          <a:lstStyle/>
          <a:p>
            <a:pPr lvl="0" rtl="false"/>
            <a:r>
              <a:rPr lang="zh-tw"/>
              <a:t>編輯母片文字樣式</a:t>
            </a:r>
          </a:p>
          <a:p>
            <a:pPr lvl="1" rtl="false"/>
            <a:r>
              <a:rPr lang="zh-tw"/>
              <a:t>第二層</a:t>
            </a:r>
          </a:p>
          <a:p>
            <a:pPr lvl="2" rtl="false"/>
            <a:r>
              <a:rPr lang="zh-tw"/>
              <a:t>第三層</a:t>
            </a:r>
          </a:p>
          <a:p>
            <a:pPr lvl="3" rtl="false"/>
            <a:r>
              <a:rPr lang="zh-tw"/>
              <a:t>第四層</a:t>
            </a:r>
          </a:p>
          <a:p>
            <a:pPr lvl="4" rtl="false"/>
            <a:r>
              <a:rPr lang="zh-tw"/>
              <a:t>第五層</a:t>
            </a:r>
            <a:endParaRPr 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 rtlCol="false">
            <a:normAutofit/>
          </a:bodyPr>
          <a:lstStyle/>
          <a:p>
            <a:pPr lvl="0" rtl="false"/>
            <a:r>
              <a:rPr lang="zh-tw"/>
              <a:t>編輯母片文字樣式</a:t>
            </a:r>
          </a:p>
          <a:p>
            <a:pPr lvl="1" rtl="false"/>
            <a:r>
              <a:rPr lang="zh-tw"/>
              <a:t>第二層</a:t>
            </a:r>
          </a:p>
          <a:p>
            <a:pPr lvl="2" rtl="false"/>
            <a:r>
              <a:rPr lang="zh-tw"/>
              <a:t>第三層</a:t>
            </a:r>
          </a:p>
          <a:p>
            <a:pPr lvl="3" rtl="false"/>
            <a:r>
              <a:rPr lang="zh-tw"/>
              <a:t>第四層</a:t>
            </a:r>
          </a:p>
          <a:p>
            <a:pPr lvl="4" rtl="false"/>
            <a:r>
              <a:rPr lang="zh-tw"/>
              <a:t>第五層</a:t>
            </a:r>
            <a:endParaRPr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3BDB8791-F1B0-41E7-B7FD-A781E65C4266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2.xml><?xml version="1.0" encoding="utf-8"?>
<p:sldLayout xmlns:p="http://schemas.openxmlformats.org/presentationml/2006/main" xmlns:a="http://schemas.openxmlformats.org/drawingml/2006/main" xmlns:r="http://schemas.openxmlformats.org/officeDocument/2006/relationships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false"/>
          <a:lstStyle>
            <a:lvl1pPr>
              <a:defRPr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 rtlCol="false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 rtlCol="false">
            <a:normAutofit/>
          </a:bodyPr>
          <a:lstStyle/>
          <a:p>
            <a:pPr lvl="0" rtl="false"/>
            <a:r>
              <a:rPr lang="zh-tw"/>
              <a:t>編輯母片文字樣式</a:t>
            </a:r>
          </a:p>
          <a:p>
            <a:pPr lvl="1" rtl="false"/>
            <a:r>
              <a:rPr lang="zh-tw"/>
              <a:t>第二層</a:t>
            </a:r>
          </a:p>
          <a:p>
            <a:pPr lvl="2" rtl="false"/>
            <a:r>
              <a:rPr lang="zh-tw"/>
              <a:t>第三層</a:t>
            </a:r>
          </a:p>
          <a:p>
            <a:pPr lvl="3" rtl="false"/>
            <a:r>
              <a:rPr lang="zh-tw"/>
              <a:t>第四層</a:t>
            </a:r>
          </a:p>
          <a:p>
            <a:pPr lvl="4" rtl="false"/>
            <a:r>
              <a:rPr lang="zh-tw"/>
              <a:t>第五層</a:t>
            </a:r>
            <a:endParaRPr 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 rtlCol="false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 rtlCol="false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false"/>
            <a:r>
              <a:rPr lang="zh-tw"/>
              <a:t>編輯母片文字樣式</a:t>
            </a:r>
          </a:p>
          <a:p>
            <a:pPr lvl="1" rtl="false"/>
            <a:r>
              <a:rPr lang="zh-tw"/>
              <a:t>第二層</a:t>
            </a:r>
          </a:p>
          <a:p>
            <a:pPr lvl="2" rtl="false"/>
            <a:r>
              <a:rPr lang="zh-tw"/>
              <a:t>第三層</a:t>
            </a:r>
          </a:p>
          <a:p>
            <a:pPr lvl="3" rtl="false"/>
            <a:r>
              <a:rPr lang="zh-tw"/>
              <a:t>第四層</a:t>
            </a:r>
          </a:p>
          <a:p>
            <a:pPr lvl="4" rtl="false"/>
            <a:r>
              <a:rPr lang="zh-tw"/>
              <a:t>第五層</a:t>
            </a:r>
            <a:endParaRPr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5FDD63B2-E120-4ED8-B27B-C685F510A5FE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10.xml><?xml version="1.0" encoding="utf-8"?>
<p:sldLayout xmlns:p="http://schemas.openxmlformats.org/presentationml/2006/main" xmlns:a="http://schemas.openxmlformats.org/drawingml/2006/main" xmlns:r="http://schemas.openxmlformats.org/officeDocument/2006/relationships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rtlCol="false"/>
          <a:lstStyle>
            <a:lvl1pPr>
              <a:defRPr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7AA18ACC-A947-437B-A130-35BD54FDF1E9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7C8D7E02-BCB8-4D50-A234-369438C08659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7" name="矩形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矩形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橢圓​​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橢圓​​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橢圓​​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橢圓​​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橢圓​​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矩形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手繪多邊形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手繪多邊形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手繪多邊形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 rtlCol="false"/>
          <a:lstStyle>
            <a:lvl1pPr algn="l">
              <a:defRPr sz="2400" b="0"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 rtlCol="false">
            <a:normAutofit/>
          </a:bodyPr>
          <a:lstStyle/>
          <a:p>
            <a:pPr lvl="0" rtl="false"/>
            <a:r>
              <a:rPr lang="zh-tw"/>
              <a:t>編輯母片文字樣式</a:t>
            </a:r>
          </a:p>
          <a:p>
            <a:pPr lvl="1" rtl="false"/>
            <a:r>
              <a:rPr lang="zh-tw"/>
              <a:t>第二層</a:t>
            </a:r>
          </a:p>
          <a:p>
            <a:pPr lvl="2" rtl="false"/>
            <a:r>
              <a:rPr lang="zh-tw"/>
              <a:t>第三層</a:t>
            </a:r>
          </a:p>
          <a:p>
            <a:pPr lvl="3" rtl="false"/>
            <a:r>
              <a:rPr lang="zh-tw"/>
              <a:t>第四層</a:t>
            </a:r>
          </a:p>
          <a:p>
            <a:pPr lvl="4" rtl="false"/>
            <a:r>
              <a:rPr lang="zh-tw"/>
              <a:t>第五層</a:t>
            </a:r>
            <a:endParaRPr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 rtlCol="false"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76E86A4C-8E40-4F87-A4F0-01A0687C5742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16" name="矩形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16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矩形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橢圓​​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橢圓​​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橢圓​​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橢圓​​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橢圓​​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矩形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手繪多邊形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手繪多邊形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手繪多邊形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 rtlCol="false">
            <a:normAutofit/>
          </a:bodyPr>
          <a:lstStyle>
            <a:lvl1pPr algn="l">
              <a:defRPr sz="3600" b="0"/>
            </a:lvl1pPr>
          </a:lstStyle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圖片版面配置區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 rtlCol="false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 rtl="false">
              <a:buNone/>
            </a:pPr>
            <a:r>
              <a:rPr lang="zh-tw"/>
              <a:t>按一下圖示以新增圖片</a:t>
            </a:r>
            <a:endParaRPr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 rtlCol="false"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zh-tw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35E72C73-2D91-4E12-BA25-F0AA0C03599B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en-US" dirty="0"/>
          </a:p>
        </p:txBody>
      </p:sp>
      <p:sp>
        <p:nvSpPr>
          <p:cNvPr id="16" name="矩形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theme" Target="/ppt/theme/theme11.xml" Id="rId18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177.xml" Id="rId17" /><Relationship Type="http://schemas.openxmlformats.org/officeDocument/2006/relationships/slideLayout" Target="/ppt/slideLayouts/slideLayout28.xml" Id="rId2" /><Relationship Type="http://schemas.openxmlformats.org/officeDocument/2006/relationships/slideLayout" Target="/ppt/slideLayouts/slideLayout169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10.xml" Id="rId6" /><Relationship Type="http://schemas.openxmlformats.org/officeDocument/2006/relationships/slideLayout" Target="/ppt/slideLayouts/slideLayout1111.xml" Id="rId11" /><Relationship Type="http://schemas.openxmlformats.org/officeDocument/2006/relationships/slideLayout" Target="/ppt/slideLayouts/slideLayout512.xml" Id="rId5" /><Relationship Type="http://schemas.openxmlformats.org/officeDocument/2006/relationships/slideLayout" Target="/ppt/slideLayouts/slideLayout1513.xml" Id="rId15" /><Relationship Type="http://schemas.openxmlformats.org/officeDocument/2006/relationships/slideLayout" Target="/ppt/slideLayouts/slideLayout1014.xml" Id="rId10" /><Relationship Type="http://schemas.openxmlformats.org/officeDocument/2006/relationships/image" Target="/ppt/media/image12.jpeg" Id="rId19" /><Relationship Type="http://schemas.openxmlformats.org/officeDocument/2006/relationships/slideLayout" Target="/ppt/slideLayouts/slideLayout415.xml" Id="rId4" /><Relationship Type="http://schemas.openxmlformats.org/officeDocument/2006/relationships/slideLayout" Target="/ppt/slideLayouts/slideLayout916.xml" Id="rId9" /><Relationship Type="http://schemas.openxmlformats.org/officeDocument/2006/relationships/slideLayout" Target="/ppt/slideLayouts/slideLayout1417.xml" Id="rId14" /></Relationships>
</file>

<file path=ppt/slideMasters/slideMaster1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橢圓​​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橢圓​​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橢圓​​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橢圓​​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橢圓​​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手繪多邊形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手繪多邊形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手繪多邊形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false" anchor="ctr">
            <a:noAutofit/>
          </a:bodyPr>
          <a:lstStyle/>
          <a:p>
            <a:pPr rtl="false"/>
            <a:r>
              <a:rPr lang="zh-tw"/>
              <a:t>按一下以編輯母片標題樣式</a:t>
            </a:r>
            <a:endParaRPr 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 rtl="false"/>
            <a:r>
              <a:rPr lang="zh-tw"/>
              <a:t>編輯母片文字樣式</a:t>
            </a:r>
          </a:p>
          <a:p>
            <a:pPr lvl="1" rtl="false"/>
            <a:r>
              <a:rPr lang="zh-tw"/>
              <a:t>第二層</a:t>
            </a:r>
          </a:p>
          <a:p>
            <a:pPr lvl="2" rtl="false"/>
            <a:r>
              <a:rPr lang="zh-tw"/>
              <a:t>第三層</a:t>
            </a:r>
          </a:p>
          <a:p>
            <a:pPr lvl="3" rtl="false"/>
            <a:r>
              <a:rPr lang="zh-tw"/>
              <a:t>第四層</a:t>
            </a:r>
          </a:p>
          <a:p>
            <a:pPr lvl="4" rtl="false"/>
            <a:r>
              <a:rPr lang="zh-tw"/>
              <a:t>第五層</a:t>
            </a:r>
            <a:endParaRPr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rtl="false"/>
            <a:fld id="{2BE451C3-0FF4-47C4-B829-773ADF60F88C}" type="datetimeFigureOut">
              <a:rPr lang="en-US" dirty="0"/>
              <a:t>2015/9/22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rtl="false"/>
            <a:endParaRPr lang="en-US" dirty="0"/>
          </a:p>
        </p:txBody>
      </p:sp>
      <p:sp>
        <p:nvSpPr>
          <p:cNvPr id="21" name="矩形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rtl="false"/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false"/>
          <a:lstStyle/>
          <a:p>
            <a:pPr rtl="false"/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rtlCol="false"/>
          <a:lstStyle/>
          <a:p>
            <a:pPr rtl="false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6839"/>
      </p:ext>
    </p:extLst>
  </p:cSld>
  <p:clrMapOvr>
    <a:masterClrMapping/>
  </p:clrMapOvr>
</p:sld>
</file>

<file path=ppt/theme/_rels/theme11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1.xml><?xml version="1.0" encoding="utf-8"?>
<a:theme xmlns:a="http://schemas.openxmlformats.org/drawingml/2006/main" name="離子會議室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TF00001243</ap:Template>
  <ap:TotalTime>0</ap:TotalTime>
  <ap:Words>0</ap:Words>
  <ap:Application>Microsoft Office PowerPoint</ap:Application>
  <ap:PresentationFormat>Widescreen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ap:HeadingPairs>
  <ap:TitlesOfParts>
    <vt:vector baseType="lpstr" size="5">
      <vt:lpstr>Arial</vt:lpstr>
      <vt:lpstr>Century Gothic</vt:lpstr>
      <vt:lpstr>Wingdings 3</vt:lpstr>
      <vt:lpstr>Ion Boardroom</vt:lpstr>
      <vt:lpstr>PowerPoint Presentation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2015-09-22T16:57:55Z</dcterms:created>
  <dcterms:modified xsi:type="dcterms:W3CDTF">2015-09-22T16:58:24Z</dcterms:modified>
</cp:coreProperties>
</file>