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511.xml" ContentType="application/vnd.openxmlformats-officedocument.presentationml.slideLayout+xml"/>
  <Override PartName="/ppt/slideLayouts/slideLayout1512.xml" ContentType="application/vnd.openxmlformats-officedocument.presentationml.slideLayout+xml"/>
  <Override PartName="/ppt/slideLayouts/slideLayout1013.xml" ContentType="application/vnd.openxmlformats-officedocument.presentationml.slideLayout+xml"/>
  <Override PartName="/ppt/slideLayouts/slideLayout414.xml" ContentType="application/vnd.openxmlformats-officedocument.presentationml.slideLayout+xml"/>
  <Override PartName="/ppt/slideLayouts/slideLayout915.xml" ContentType="application/vnd.openxmlformats-officedocument.presentationml.slideLayout+xml"/>
  <Override PartName="/ppt/slideLayouts/slideLayout1416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4188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8T11:09:24.795" v="29" actId="947"/>
      <pc:docMkLst>
        <pc:docMk/>
      </pc:docMkLst>
      <pc:sldChg chg="modSp mod modNotes">
        <pc:chgData name="Fake Test User" userId="SID-0" providerId="Test" clId="FakeClientId" dt="2021-07-28T11:07:43.685" v="5" actId="947"/>
        <pc:sldMkLst>
          <pc:docMk/>
          <pc:sldMk cId="3622625124" sldId="256"/>
        </pc:sldMkLst>
        <pc:spChg chg="mod">
          <ac:chgData name="Fake Test User" userId="SID-0" providerId="Test" clId="FakeClientId" dt="2021-07-28T11:07:33.716" v="3" actId="790"/>
          <ac:spMkLst>
            <pc:docMk/>
            <pc:sldMk cId="3622625124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8T11:07:33.716" v="3" actId="790"/>
          <ac:spMkLst>
            <pc:docMk/>
            <pc:sldMk cId="362262512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8T11:09:04.342" v="25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7-28T11:07:50.935" v="6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8T11:07:50.935" v="6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8T11:07:58.029" v="7" actId="947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8T11:07:58.029" v="7" actId="947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8T11:07:58.029" v="7" actId="947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8T11:08:02.092" v="8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8T11:08:02.092" v="8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8:02.092" v="8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8:02.092" v="8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1:08:02.092" v="8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1:08:02.092" v="8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8:05.935" v="9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8T11:08:05.935" v="9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8:05.935" v="9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8:05.935" v="9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1:08:05.935" v="9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1:08:05.935" v="9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8:09.014" v="10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8T11:08:09.014" v="10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8:09.014" v="10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8:09.014" v="10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1:08:09.014" v="10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1:08:09.014" v="10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8:13.170" v="11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8T11:08:13.170" v="11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8:13.170" v="11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1:08:13.170" v="11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1:08:13.170" v="11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11:08:13.170" v="11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11:08:13.170" v="11" actId="790"/>
            <ac:spMkLst>
              <pc:docMk/>
              <pc:sldMasterMk cId="0" sldId="2147483648"/>
              <pc:sldLayoutMk cId="0" sldId="2147483652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8:16.795" v="12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8T11:08:16.795" v="12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8:16.795" v="12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1:08:16.795" v="12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1:08:16.795" v="12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11:08:16.795" v="12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11:08:16.795" v="12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11:08:16.795" v="12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8T11:08:16.795" v="12" actId="790"/>
            <ac:spMkLst>
              <pc:docMk/>
              <pc:sldMasterMk cId="0" sldId="2147483648"/>
              <pc:sldLayoutMk cId="0" sldId="2147483653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8:19.357" v="13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8T11:08:19.357" v="13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8:19.357" v="13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8:19.357" v="13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1:08:19.357" v="13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8:24.654" v="14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8T11:08:24.654" v="14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8:24.654" v="14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8:24.654" v="14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8:27.295" v="15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8T11:08:27.295" v="15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8:27.295" v="15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8:27.295" v="15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1:08:27.295" v="15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1:08:27.295" v="15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11:08:27.295" v="15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8:30.373" v="16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8T11:08:30.373" v="16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8:30.373" v="16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8:30.373" v="16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1:08:30.373" v="16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1:08:30.373" v="16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11:08:30.373" v="16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9:01.201" v="24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8T11:09:01.201" v="24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9:01.201" v="24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9:01.201" v="24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1:09:01.201" v="24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1:09:01.201" v="24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9:04.342" v="25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8T11:09:04.342" v="25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9:04.342" v="25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9:04.342" v="25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1:09:04.342" v="25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1:09:04.342" v="25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8:33.123" v="17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7-28T11:08:33.123" v="17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8:33.123" v="17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8:33.123" v="17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1:08:33.123" v="17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1:08:33.123" v="17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8:42.311" v="19" actId="947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7-28T11:08:42.311" v="19" actId="947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8:42.311" v="19" actId="947"/>
            <ac:spMkLst>
              <pc:docMk/>
              <pc:sldMasterMk cId="0" sldId="2147483648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8:42.311" v="19" actId="947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1:08:42.311" v="19" actId="947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1:08:42.311" v="19" actId="947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11:08:42.311" v="19" actId="947"/>
            <ac:spMkLst>
              <pc:docMk/>
              <pc:sldMasterMk cId="0" sldId="2147483648"/>
              <pc:sldLayoutMk cId="0" sldId="2147483661"/>
              <ac:spMk id="13" creationId="{00000000-0000-0000-0000-000000000000}"/>
            </ac:spMkLst>
          </pc:spChg>
          <pc:spChg chg="mod">
            <ac:chgData name="Fake Test User" userId="SID-0" providerId="Test" clId="FakeClientId" dt="2021-07-28T11:08:42.311" v="19" actId="947"/>
            <ac:spMkLst>
              <pc:docMk/>
              <pc:sldMasterMk cId="0" sldId="2147483648"/>
              <pc:sldLayoutMk cId="0" sldId="2147483661"/>
              <ac:spMk id="14" creationId="{00000000-0000-0000-0000-000000000000}"/>
            </ac:spMkLst>
          </pc:spChg>
          <pc:spChg chg="mod">
            <ac:chgData name="Fake Test User" userId="SID-0" providerId="Test" clId="FakeClientId" dt="2021-07-28T11:08:42.311" v="19" actId="947"/>
            <ac:spMkLst>
              <pc:docMk/>
              <pc:sldMasterMk cId="0" sldId="2147483648"/>
              <pc:sldLayoutMk cId="0" sldId="2147483661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8:45.748" v="20" actId="790"/>
          <pc:sldLayoutMkLst>
            <pc:docMk/>
            <pc:sldMasterMk cId="0" sldId="2147483648"/>
            <pc:sldLayoutMk cId="0" sldId="2147483662"/>
          </pc:sldLayoutMkLst>
          <pc:spChg chg="mod">
            <ac:chgData name="Fake Test User" userId="SID-0" providerId="Test" clId="FakeClientId" dt="2021-07-28T11:08:45.748" v="20" actId="790"/>
            <ac:spMkLst>
              <pc:docMk/>
              <pc:sldMasterMk cId="0" sldId="2147483648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8:45.748" v="20" actId="790"/>
            <ac:spMkLst>
              <pc:docMk/>
              <pc:sldMasterMk cId="0" sldId="2147483648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1:08:45.748" v="20" actId="790"/>
            <ac:spMkLst>
              <pc:docMk/>
              <pc:sldMasterMk cId="0" sldId="2147483648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1:08:45.748" v="20" actId="790"/>
            <ac:spMkLst>
              <pc:docMk/>
              <pc:sldMasterMk cId="0" sldId="2147483648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11:08:45.748" v="20" actId="790"/>
            <ac:spMkLst>
              <pc:docMk/>
              <pc:sldMasterMk cId="0" sldId="2147483648"/>
              <pc:sldLayoutMk cId="0" sldId="214748366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8:53.951" v="22" actId="947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7-28T11:08:53.951" v="22" actId="947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1:08:53.951" v="22" actId="947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1:08:53.951" v="22" actId="947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11:08:53.951" v="22" actId="947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11:08:53.951" v="22" actId="947"/>
            <ac:spMkLst>
              <pc:docMk/>
              <pc:sldMasterMk cId="0" sldId="2147483648"/>
              <pc:sldLayoutMk cId="0" sldId="2147483663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8T11:08:53.951" v="22" actId="947"/>
            <ac:spMkLst>
              <pc:docMk/>
              <pc:sldMasterMk cId="0" sldId="2147483648"/>
              <pc:sldLayoutMk cId="0" sldId="2147483663"/>
              <ac:spMk id="17" creationId="{00000000-0000-0000-0000-000000000000}"/>
            </ac:spMkLst>
          </pc:spChg>
          <pc:spChg chg="mod">
            <ac:chgData name="Fake Test User" userId="SID-0" providerId="Test" clId="FakeClientId" dt="2021-07-28T11:08:53.951" v="22" actId="947"/>
            <ac:spMkLst>
              <pc:docMk/>
              <pc:sldMasterMk cId="0" sldId="2147483648"/>
              <pc:sldLayoutMk cId="0" sldId="2147483663"/>
              <ac:spMk id="18" creationId="{00000000-0000-0000-0000-000000000000}"/>
            </ac:spMkLst>
          </pc:spChg>
          <pc:spChg chg="mod">
            <ac:chgData name="Fake Test User" userId="SID-0" providerId="Test" clId="FakeClientId" dt="2021-07-28T11:08:53.951" v="22" actId="947"/>
            <ac:spMkLst>
              <pc:docMk/>
              <pc:sldMasterMk cId="0" sldId="2147483648"/>
              <pc:sldLayoutMk cId="0" sldId="2147483663"/>
              <ac:spMk id="2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8:58.686" v="23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7-28T11:08:58.686" v="23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8:58.686" v="23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1:08:58.686" v="23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1:08:58.686" v="23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11:08:58.686" v="23" actId="790"/>
            <ac:spMkLst>
              <pc:docMk/>
              <pc:sldMasterMk cId="0" sldId="2147483648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11:08:58.686" v="23" actId="790"/>
            <ac:spMkLst>
              <pc:docMk/>
              <pc:sldMasterMk cId="0" sldId="2147483648"/>
              <pc:sldLayoutMk cId="0" sldId="2147483664"/>
              <ac:spMk id="21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12F89E5C-B565-4652-A458-256C99F39B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FADAE01-52D2-4890-B1C9-AD0C7FD4F4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EDF14-133A-4F8A-9C58-6143A2406583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2021/7/28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354FD81-1270-49AA-B4D9-0490D29E836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E686681-838F-4CFC-BFF8-75F367618D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A68D1-CA0F-4C80-AED6-0756F0748382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90104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1429DED-2A88-41BA-B704-A232147EEEF4}" type="datetime1">
              <a:rPr lang="zh-TW" altLang="en-US" smtClean="0"/>
              <a:t>2021/7/28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425ED4D-9413-43E6-A05B-866BDEF69B4F}" type="slidenum">
              <a:rPr lang="en-US" altLang="zh-TW" smtClean="0"/>
              <a:pPr/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6544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 baseline="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 baseline="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 baseline="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 baseline="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25ED4D-9413-43E6-A05B-866BDEF69B4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8148265"/>
      </p:ext>
    </p:extLst>
  </p:cSld>
  <p:clrMapOvr>
    <a:masterClrMapping/>
  </p:clrMapOvr>
</p:notes>
</file>

<file path=ppt/slideLayouts/_rels/slideLayout10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F7188C-A73D-4024-9F06-3B866F5C2520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9" name="手繪多邊形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rtlCol="0"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TW" altLang="en-US" noProof="0"/>
              <a:t>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2D4D8F-A21B-4683-890B-0D96B189EA51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7" name="手繪多邊形​​(F)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13" name="文字版面配置區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 baseline="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E3EDA24-CFAF-40F2-8490-3679C83C77E4}" type="datetime1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11" name="手繪多邊形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D57F1E4F-1CFF-5643-939E-217C01CDF565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zh-TW" altLang="en-US" sz="8000" baseline="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“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zh-TW" altLang="en-US" sz="8000" baseline="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”</a:t>
            </a: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rtlCol="0" anchor="b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9AD6F9-AAD2-404D-ADBC-6CECBB6A057A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9" name="手繪多邊形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標題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21" name="文字版面配置區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 baseline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marL="0" lvl="0" indent="0" rtl="0">
              <a:buNone/>
            </a:pPr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9595CDE-F945-4E74-910E-B1B517527859}" type="datetime1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11" name="手繪多邊形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D57F1E4F-1CFF-5643-939E-217C01CDF565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zh-TW" altLang="en-US" sz="8000" baseline="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“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zh-TW" altLang="en-US" sz="8000" baseline="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”</a:t>
            </a:r>
          </a:p>
        </p:txBody>
      </p:sp>
    </p:spTree>
  </p:cSld>
  <p:clrMapOvr>
    <a:masterClrMapping/>
  </p:clrMapOvr>
</p:sldLayout>
</file>

<file path=ppt/slideLayouts/slideLayout14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或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rtlCol="0" anchor="ctr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21" name="文字版面配置區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8C4C0D-162D-4242-8ADC-76E87357A563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9" name="手繪多邊形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15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A82583-F1A7-4415-8D61-DE520F9847B4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8" name="手繪多邊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rtlCol="0" anchor="ctr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50AD45-4F5A-4A37-956C-8CC5ED3DB89C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8" name="手繪多邊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6CA009-335F-4E67-9DDB-3CC8B1153184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8" name="手繪多邊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A9BF83-259A-4B68-9074-7911583C70E4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9" name="手繪多邊形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4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D4F9FC-62A9-487F-B6B3-91F25849D6AD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10" name="手繪多邊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5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2317AA-B35F-43F4-9A98-91ECC30EF46C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12" name="手繪多邊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F8062A-7D38-4212-A01C-7C029EBA19A6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7" name="手繪多邊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5C5BAB-D9AD-47A5-AE29-165149CB1309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6" name="手繪多邊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rtlCol="0" anchor="b"/>
          <a:lstStyle>
            <a:lvl1pPr algn="l">
              <a:defRPr sz="2000" b="0"/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rtlCol="0" anchor="ctr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98D615-590C-447D-B494-F3468E2E3C09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9" name="手繪多邊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9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A11164-BDCC-4F07-8827-CADF7F166340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9" name="手繪多邊形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theme" Target="/ppt/theme/theme12.xml" Id="rId17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68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1.xml" Id="rId5" /><Relationship Type="http://schemas.openxmlformats.org/officeDocument/2006/relationships/slideLayout" Target="/ppt/slideLayouts/slideLayout1512.xml" Id="rId15" /><Relationship Type="http://schemas.openxmlformats.org/officeDocument/2006/relationships/slideLayout" Target="/ppt/slideLayouts/slideLayout1013.xml" Id="rId10" /><Relationship Type="http://schemas.openxmlformats.org/officeDocument/2006/relationships/slideLayout" Target="/ppt/slideLayouts/slideLayout414.xml" Id="rId4" /><Relationship Type="http://schemas.openxmlformats.org/officeDocument/2006/relationships/slideLayout" Target="/ppt/slideLayouts/slideLayout915.xml" Id="rId9" /><Relationship Type="http://schemas.openxmlformats.org/officeDocument/2006/relationships/slideLayout" Target="/ppt/slideLayouts/slideLayout1416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群組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手繪多邊形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手繪多邊形​​(F)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手繪多邊形​​(F)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手繪多邊形​​(F)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手繪多邊形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手繪多邊形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手繪多邊形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手繪多邊形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手繪多邊形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手繪多邊形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手繪多邊形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手繪多邊形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群組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手繪多邊形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手繪多邊形​​(F)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手繪多邊形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手繪多邊形​​(F)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手繪多邊形​​(F)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手繪多邊形​​(F)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手繪多邊形​​(F)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手繪多邊形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手繪多邊形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手繪多邊形​​(F)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手繪多邊形​​(F)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手繪多邊形​​(F)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矩形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9D0E5AD-CD13-4513-94EE-438A9BDFB8CB}" type="datetime1">
              <a:rPr lang="zh-TW" altLang="en-US" smtClean="0"/>
              <a:t>2021/7/28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aseline="0">
                <a:solidFill>
                  <a:srgbClr val="FE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D57F1E4F-1CFF-5643-939E-217C01CDF565}" type="slidenum">
              <a:rPr lang="en-US" altLang="zh-TW" smtClean="0"/>
              <a:pPr/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 baseline="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 baseline="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 baseline="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</p:sld>
</file>

<file path=ppt/theme/theme12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Wisp</ap:Template>
  <ap:TotalTime>3</ap:TotalTime>
  <ap:Words>1</ap:Words>
  <ap:PresentationFormat>寬螢幕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ap:HeadingPairs>
  <ap:TitlesOfParts>
    <vt:vector baseType="lpstr" size="4">
      <vt:lpstr>Microsoft JhengHei UI</vt:lpstr>
      <vt:lpstr>Wingdings 3</vt:lpstr>
      <vt:lpstr>絲縷</vt:lpstr>
      <vt:lpstr>PowerPoint 簡報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2014-09-12T02:13:59Z</dcterms:created>
  <dcterms:modified xsi:type="dcterms:W3CDTF">2021-07-28T11:09:59Z</dcterms:modified>
</cp:coreProperties>
</file>