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zh-TW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2" d="100"/>
          <a:sy n="92" d="100"/>
        </p:scale>
        <p:origin x="10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4188" y="7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7-28T10:52:31.865" v="23" actId="947"/>
      <pc:docMkLst>
        <pc:docMk/>
      </pc:docMkLst>
      <pc:sldChg chg="modSp mod modNotes">
        <pc:chgData name="Fake Test User" userId="SID-0" providerId="Test" clId="FakeClientId" dt="2021-07-28T10:50:29.255" v="5" actId="947"/>
        <pc:sldMkLst>
          <pc:docMk/>
          <pc:sldMk cId="690163300" sldId="256"/>
        </pc:sldMkLst>
        <pc:spChg chg="mod">
          <ac:chgData name="Fake Test User" userId="SID-0" providerId="Test" clId="FakeClientId" dt="2021-07-28T10:50:18.270" v="3" actId="947"/>
          <ac:spMkLst>
            <pc:docMk/>
            <pc:sldMk cId="690163300" sldId="256"/>
            <ac:spMk id="2" creationId="{00000000-0000-0000-0000-000000000000}"/>
          </ac:spMkLst>
        </pc:spChg>
        <pc:spChg chg="mod">
          <ac:chgData name="Fake Test User" userId="SID-0" providerId="Test" clId="FakeClientId" dt="2021-07-28T10:50:18.270" v="3" actId="947"/>
          <ac:spMkLst>
            <pc:docMk/>
            <pc:sldMk cId="690163300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7-28T10:52:04.725" v="19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7-28T10:50:37.161" v="6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7-28T10:50:37.161" v="6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7-28T10:50:42.724" v="7" actId="947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7-28T10:50:42.724" v="7" actId="947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7-28T10:50:42.724" v="7" actId="947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7-28T10:50:46.427" v="8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7-28T10:50:46.427" v="8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10:50:46.427" v="8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10:50:46.427" v="8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10:50:46.427" v="8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10:50:46.427" v="8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10:50:49.443" v="9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7-28T10:50:49.443" v="9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10:50:49.443" v="9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10:50:49.443" v="9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10:50:49.443" v="9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10:50:49.443" v="9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10:50:52.693" v="10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7-28T10:50:52.693" v="10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10:50:52.693" v="10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10:50:52.693" v="10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10:50:52.693" v="10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10:50:52.693" v="10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10:50:57.349" v="11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7-28T10:50:57.349" v="11" actId="790"/>
            <ac:spMkLst>
              <pc:docMk/>
              <pc:sldMasterMk cId="0" sldId="2147483648"/>
              <pc:sldLayoutMk cId="0" sldId="2147483652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10:50:57.349" v="11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10:50:57.349" v="11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10:50:57.349" v="11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10:50:57.349" v="11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7-28T10:50:57.349" v="11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10:51:05.630" v="13" actId="947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7-28T10:51:05.630" v="13" actId="947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10:51:05.630" v="13" actId="947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10:51:05.630" v="13" actId="947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10:51:05.630" v="13" actId="947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7-28T10:51:05.630" v="13" actId="947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7-28T10:51:05.630" v="13" actId="947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7-28T10:51:05.630" v="13" actId="947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  <pc:spChg chg="mod">
            <ac:chgData name="Fake Test User" userId="SID-0" providerId="Test" clId="FakeClientId" dt="2021-07-28T10:51:05.630" v="13" actId="947"/>
            <ac:spMkLst>
              <pc:docMk/>
              <pc:sldMasterMk cId="0" sldId="2147483648"/>
              <pc:sldLayoutMk cId="0" sldId="2147483653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10:51:09.396" v="14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7-28T10:51:09.396" v="14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10:51:09.396" v="14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10:51:09.396" v="14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10:51:09.396" v="14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10:51:17.787" v="15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7-28T10:51:17.787" v="15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10:51:17.787" v="15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10:51:17.787" v="15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10:51:49.881" v="16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7-28T10:51:49.881" v="16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10:51:49.881" v="16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10:51:49.881" v="16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10:51:49.881" v="16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7-28T10:51:49.881" v="16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  <pc:spChg chg="mod">
            <ac:chgData name="Fake Test User" userId="SID-0" providerId="Test" clId="FakeClientId" dt="2021-07-28T10:51:49.881" v="16" actId="790"/>
            <ac:spMkLst>
              <pc:docMk/>
              <pc:sldMasterMk cId="0" sldId="2147483648"/>
              <pc:sldLayoutMk cId="0" sldId="2147483656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10:52:01.896" v="18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7-28T10:52:01.896" v="18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10:52:01.896" v="18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10:52:01.896" v="18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10:52:01.896" v="18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10:52:01.896" v="18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10:52:04.725" v="19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7-28T10:52:04.725" v="19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10:52:04.725" v="19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10:52:04.725" v="19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10:52:04.725" v="19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10:52:04.725" v="19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10:51:58.193" v="17" actId="790"/>
          <pc:sldLayoutMkLst>
            <pc:docMk/>
            <pc:sldMasterMk cId="0" sldId="2147483648"/>
            <pc:sldLayoutMk cId="0" sldId="2147483660"/>
          </pc:sldLayoutMkLst>
          <pc:spChg chg="mod">
            <ac:chgData name="Fake Test User" userId="SID-0" providerId="Test" clId="FakeClientId" dt="2021-07-28T10:51:58.193" v="17" actId="790"/>
            <ac:spMkLst>
              <pc:docMk/>
              <pc:sldMasterMk cId="0" sldId="2147483648"/>
              <pc:sldLayoutMk cId="0" sldId="2147483660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10:51:58.193" v="17" actId="790"/>
            <ac:spMkLst>
              <pc:docMk/>
              <pc:sldMasterMk cId="0" sldId="2147483648"/>
              <pc:sldLayoutMk cId="0" sldId="2147483660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10:51:58.193" v="17" actId="790"/>
            <ac:spMkLst>
              <pc:docMk/>
              <pc:sldMasterMk cId="0" sldId="2147483648"/>
              <pc:sldLayoutMk cId="0" sldId="2147483660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10:51:58.193" v="17" actId="790"/>
            <ac:spMkLst>
              <pc:docMk/>
              <pc:sldMasterMk cId="0" sldId="2147483648"/>
              <pc:sldLayoutMk cId="0" sldId="2147483660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10:51:58.193" v="17" actId="790"/>
            <ac:spMkLst>
              <pc:docMk/>
              <pc:sldMasterMk cId="0" sldId="2147483648"/>
              <pc:sldLayoutMk cId="0" sldId="2147483660"/>
              <ac:spMk id="6" creationId="{00000000-0000-0000-0000-000000000000}"/>
            </ac:spMkLst>
          </pc:spChg>
          <pc:spChg chg="mod">
            <ac:chgData name="Fake Test User" userId="SID-0" providerId="Test" clId="FakeClientId" dt="2021-07-28T10:51:58.193" v="17" actId="790"/>
            <ac:spMkLst>
              <pc:docMk/>
              <pc:sldMasterMk cId="0" sldId="2147483648"/>
              <pc:sldLayoutMk cId="0" sldId="2147483660"/>
              <ac:spMk id="7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7C888C84-B1D7-4488-98F6-C6ADA00BCD6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382701EB-7AE5-40D6-835E-238B23250AF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FF6E18-3525-4618-B3E7-1B154D954B9E}" type="datetime1">
              <a:rPr lang="zh-TW" altLang="en-US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2021/7/28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713206B5-F430-4000-AED9-5F84ADB6485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015597B7-2FD8-4A6D-BAD7-E933A0D2DE5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C6C31-B790-4B56-9EB0-658466EA809D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‹#›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722390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54618701-9DE6-4AB1-B01B-29AABA21B9F8}" type="datetime1">
              <a:rPr lang="zh-TW" altLang="en-US" smtClean="0"/>
              <a:t>2021/7/28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77EB18CC-9B4A-48DE-B40B-EAF57B3EFC4C}" type="slidenum">
              <a:rPr lang="en-US" altLang="zh-TW" smtClean="0"/>
              <a:pPr/>
              <a:t>‹#›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30788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 baseline="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1pPr>
    <a:lvl2pPr marL="457200" algn="l" defTabSz="914400" rtl="0" eaLnBrk="1" latinLnBrk="0" hangingPunct="1">
      <a:defRPr sz="1200" kern="1200" baseline="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2pPr>
    <a:lvl3pPr marL="914400" algn="l" defTabSz="914400" rtl="0" eaLnBrk="1" latinLnBrk="0" hangingPunct="1">
      <a:defRPr sz="1200" kern="1200" baseline="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3pPr>
    <a:lvl4pPr marL="1371600" algn="l" defTabSz="914400" rtl="0" eaLnBrk="1" latinLnBrk="0" hangingPunct="1">
      <a:defRPr sz="1200" kern="1200" baseline="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4pPr>
    <a:lvl5pPr marL="1828800" algn="l" defTabSz="914400" rtl="0" eaLnBrk="1" latinLnBrk="0" hangingPunct="1">
      <a:defRPr sz="1200" kern="1200" baseline="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EB18CC-9B4A-48DE-B40B-EAF57B3EFC4C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20158516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97158BF-0A0B-4901-B06B-6080EAD0F37C}" type="datetime1">
              <a:rPr lang="zh-TW" altLang="en-US" noProof="0" smtClean="0"/>
              <a:t>2021/7/28</a:t>
            </a:fld>
            <a:endParaRPr lang="zh-TW" altLang="en-US" noProof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US" altLang="zh-TW" noProof="0" smtClean="0"/>
              <a:t>‹#›</a:t>
            </a:fld>
            <a:endParaRPr lang="zh-TW" altLang="en-US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橢圓​​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rtlCol="0" anchor="ctr">
            <a:normAutofit/>
          </a:bodyPr>
          <a:lstStyle>
            <a:lvl1pPr algn="r">
              <a:defRPr sz="5000" spc="200" baseline="0"/>
            </a:lvl1pPr>
          </a:lstStyle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rtlCol="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pPr rtl="0"/>
            <a:r>
              <a:rPr lang="zh-TW" altLang="en-US" noProof="0"/>
              <a:t>按一下以編輯母片子標題樣式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fld id="{7AE40869-E2D9-45D7-A223-C60EB1EF11FA}" type="datetime1">
              <a:rPr lang="zh-TW" altLang="en-US" noProof="0" smtClean="0"/>
              <a:t>2021/7/28</a:t>
            </a:fld>
            <a:endParaRPr lang="zh-TW" altLang="en-US" noProof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US" altLang="zh-TW" noProof="0" smtClean="0"/>
              <a:t>‹#›</a:t>
            </a:fld>
            <a:endParaRPr lang="zh-TW" altLang="en-US" noProof="0"/>
          </a:p>
        </p:txBody>
      </p:sp>
      <p:cxnSp>
        <p:nvCxnSpPr>
          <p:cNvPr id="8" name="直線接點​​(S)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 rtlCol="0"/>
          <a:lstStyle/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 rtlCol="0"/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E45F277-9AED-46FA-94DF-A9547AEAE163}" type="datetime1">
              <a:rPr lang="zh-TW" altLang="en-US" noProof="0" smtClean="0"/>
              <a:t>2021/7/28</a:t>
            </a:fld>
            <a:endParaRPr lang="zh-TW" altLang="en-US" noProof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US" altLang="zh-TW" noProof="0" smtClean="0"/>
              <a:t>‹#›</a:t>
            </a:fld>
            <a:endParaRPr lang="zh-TW" altLang="en-US" noProof="0"/>
          </a:p>
        </p:txBody>
      </p:sp>
      <p:cxnSp>
        <p:nvCxnSpPr>
          <p:cNvPr id="7" name="直線接點​​(S)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8C0438E-D7CC-41A7-9743-4C5F483D08EF}" type="datetime1">
              <a:rPr lang="zh-TW" altLang="en-US" noProof="0" smtClean="0"/>
              <a:t>2021/7/28</a:t>
            </a:fld>
            <a:endParaRPr lang="zh-TW" altLang="en-US" noProof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US" altLang="zh-TW" noProof="0" smtClean="0"/>
              <a:t>‹#›</a:t>
            </a:fld>
            <a:endParaRPr lang="zh-TW" altLang="en-US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橢圓​​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rtlCol="0" anchor="ctr">
            <a:normAutofit/>
          </a:bodyPr>
          <a:lstStyle>
            <a:lvl1pPr algn="r">
              <a:defRPr sz="5000" b="0" spc="200" baseline="0"/>
            </a:lvl1pPr>
          </a:lstStyle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rtlCol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F2D8464-2E9D-4423-848F-AED45593748D}" type="datetime1">
              <a:rPr lang="zh-TW" altLang="en-US" noProof="0" smtClean="0"/>
              <a:t>2021/7/28</a:t>
            </a:fld>
            <a:endParaRPr lang="zh-TW" altLang="en-US" noProof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US" altLang="zh-TW" noProof="0" smtClean="0"/>
              <a:t>‹#›</a:t>
            </a:fld>
            <a:endParaRPr lang="zh-TW" altLang="en-US" noProof="0"/>
          </a:p>
        </p:txBody>
      </p:sp>
      <p:cxnSp>
        <p:nvCxnSpPr>
          <p:cNvPr id="8" name="直線接點​​(S)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 rtlCol="0"/>
          <a:lstStyle/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 rtlCol="0"/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 rtlCol="0"/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E5CDE4D-DAC7-488B-916F-055978843447}" type="datetime1">
              <a:rPr lang="zh-TW" altLang="en-US" noProof="0" smtClean="0"/>
              <a:t>2021/7/28</a:t>
            </a:fld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US" altLang="zh-TW" noProof="0" smtClean="0"/>
              <a:t>‹#›</a:t>
            </a:fld>
            <a:endParaRPr lang="zh-TW" altLang="en-US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標題 9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rtlCol="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rtlCol="0"/>
          <a:lstStyle>
            <a:lvl1pPr>
              <a:defRPr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</a:lstStyle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rtlCol="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zh-TW" altLang="en-US" noProof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 rtlCol="0"/>
          <a:lstStyle>
            <a:lvl1pPr>
              <a:defRPr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</a:lstStyle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80560A50-D6A4-49C1-8454-6C03AF9708CC}" type="datetime1">
              <a:rPr lang="zh-TW" altLang="en-US" smtClean="0"/>
              <a:t>2021/7/28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4FAB73BC-B049-4115-A692-8D63A059BFB8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2B5FC90-BB60-4A03-A9BB-A64FCD0B9E20}" type="datetime1">
              <a:rPr lang="zh-TW" altLang="en-US" noProof="0" smtClean="0"/>
              <a:t>2021/7/28</a:t>
            </a:fld>
            <a:endParaRPr lang="zh-TW" altLang="en-US" noProof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US" altLang="zh-TW" noProof="0" smtClean="0"/>
              <a:t>‹#›</a:t>
            </a:fld>
            <a:endParaRPr lang="zh-TW" altLang="en-US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9154BBA-698C-4D13-8384-EE9B2C87A1E5}" type="datetime1">
              <a:rPr lang="zh-TW" altLang="en-US" noProof="0" smtClean="0"/>
              <a:t>2021/7/28</a:t>
            </a:fld>
            <a:endParaRPr lang="zh-TW" altLang="en-US" noProof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US" altLang="zh-TW" noProof="0" smtClean="0"/>
              <a:t>‹#›</a:t>
            </a:fld>
            <a:endParaRPr lang="zh-TW" altLang="en-US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 rtlCol="0"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 rtlCol="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BD37E5D-9AB7-4DF3-964A-79A684E4055B}" type="datetime1">
              <a:rPr lang="zh-TW" altLang="en-US" noProof="0" smtClean="0"/>
              <a:t>2021/7/28</a:t>
            </a:fld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US" altLang="zh-TW" noProof="0" smtClean="0"/>
              <a:t>‹#›</a:t>
            </a:fld>
            <a:endParaRPr lang="zh-TW" altLang="en-US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rtlCol="0" anchor="ctr">
            <a:normAutofit/>
          </a:bodyPr>
          <a:lstStyle>
            <a:lvl1pPr algn="r">
              <a:defRPr sz="5000" spc="200" baseline="0"/>
            </a:lvl1pPr>
          </a:lstStyle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rtlCol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E03C03-53A0-46A5-BDD4-549A39EA0B74}" type="datetime1">
              <a:rPr lang="zh-TW" altLang="en-US" noProof="0" smtClean="0"/>
              <a:t>2021/7/28</a:t>
            </a:fld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67E5644-1E61-4311-A31E-84CB9C7AA8A9}" type="slidenum">
              <a:rPr lang="en-US" altLang="zh-TW" noProof="0" smtClean="0"/>
              <a:t>‹#›</a:t>
            </a:fld>
            <a:endParaRPr lang="zh-TW" altLang="en-US" noProof="0"/>
          </a:p>
        </p:txBody>
      </p:sp>
      <p:cxnSp>
        <p:nvCxnSpPr>
          <p:cNvPr id="8" name="直線接點​​(S)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1">
                    <a:lumMod val="95000"/>
                    <a:lumOff val="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E0407392-2E33-43FF-9391-DC8361E00D11}" type="datetime1">
              <a:rPr lang="zh-TW" altLang="en-US" smtClean="0"/>
              <a:t>2021/7/28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1">
                    <a:lumMod val="95000"/>
                    <a:lumOff val="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4FAB73BC-B049-4115-A692-8D63A059BFB8}" type="slidenum">
              <a:rPr lang="en-US" altLang="zh-TW" smtClean="0"/>
              <a:pPr/>
              <a:t>‹#›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cxnSp>
        <p:nvCxnSpPr>
          <p:cNvPr id="7" name="直線接點​​(S)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 baseline="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 baseline="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 baseline="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 baseline="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 baseline="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90163300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積分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Integral</ap:Template>
  <ap:TotalTime>4</ap:TotalTime>
  <ap:Words>1</ap:Words>
  <ap:PresentationFormat>寬螢幕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ap:HeadingPairs>
  <ap:TitlesOfParts>
    <vt:vector baseType="lpstr" size="5">
      <vt:lpstr>Microsoft JhengHei UI</vt:lpstr>
      <vt:lpstr>Tw Cen MT</vt:lpstr>
      <vt:lpstr>Wingdings 3</vt:lpstr>
      <vt:lpstr>積分</vt:lpstr>
      <vt:lpstr>PowerPoint 簡報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2014-09-12T02:18:28Z</dcterms:created>
  <dcterms:modified xsi:type="dcterms:W3CDTF">2021-07-28T10:53:36Z</dcterms:modified>
</cp:coreProperties>
</file>