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21649B4E-93B9-4D47-A802-6A706A9C93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050C4B-F0BF-4134-92FD-68B64736B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357C1-EEB7-4ED2-9A89-82C02E99BFBA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DDD827E-B3DF-4EE0-AB40-671B5EE759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CA1323E-9F04-444F-90F6-2B1A7CED2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BC956-BCEB-427D-990B-E212F5F592F4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626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3C79080-2148-4C9D-B83A-261F7563B7F0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0B38452-4A2A-4603-A805-1B513325A92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57336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38452-4A2A-4603-A805-1B513325A925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87756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02FED-DDE2-4662-81B7-4F405579220B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8" name="直線接點​​(S)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zh-TW" altLang="en-US" sz="1800" b="1" kern="1200" cap="all" spc="0" baseline="0" noProof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unga" pitchFamily="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noProof="0"/>
              <a:t>按一下以編輯母片子標題樣式</a:t>
            </a: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3087D55-981D-405C-AE66-3E5AAD3AB411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接點​​(S)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BBDF751-8DDA-4B09-834E-6C4D773A86F3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E02FBC0-13B8-4B1E-B170-BBEED4A77C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內容版面配置區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BE35E1FD-607D-4D59-BE2C-18360CA9C989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1" name="直線接點​​(S)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zh-TW" altLang="en-US" sz="1800" b="1" kern="1200" cap="all" spc="0" baseline="0" noProof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unga" pitchFamily="2"/>
            </a:endParaRPr>
          </a:p>
        </p:txBody>
      </p:sp>
      <p:sp>
        <p:nvSpPr>
          <p:cNvPr id="9" name="標題版面配置區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C42FA77-33F8-463B-AFDA-58F816491E11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內容版面配置區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5" name="內容版面配置區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F7FF1514-8ADB-4CE3-BC75-92F7F4DAEB07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內容版面配置區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4" name="內容版面配置區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0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21" name="文字版面配置區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0C58E8-BF3C-4708-9B88-DFBC474D81F7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8" name="標題 1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8450C3-8A73-4A7A-BAFA-C290BE956CA7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4CABF1-B1FB-4D9B-A0B1-AED64288B183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內容版面配置區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760E673-5E6E-4C83-BE79-6D19C9E7E035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D1B4DF3-ABC0-4C6E-B97E-13D0D8752903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09E86B8-2199-40C3-A3E3-E5DA3DFBED8F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744759D-0EFF-4FB2-9CCE-04E00944F0F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cxnSp>
        <p:nvCxnSpPr>
          <p:cNvPr id="10" name="直線接點​​(S)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黑領帶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2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Arial</vt:lpstr>
      <vt:lpstr>黑領帶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2021-08-21T00:03:54Z</dcterms:modified>
</cp:coreProperties>
</file>