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4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6381F48A-C41C-4C72-90DE-333E0AE0BB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3F13BF4-7224-4B73-8D92-C7AEBEFF1D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265DB-02AD-426C-B864-A4AC98C64CEB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2021/8/17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738076F-CB95-4087-B71B-F7C357A8C3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E8D3B25-2159-4072-9EC1-833CDE852B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B6A47-AD2E-4789-9C81-C644F7B15C41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01767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F02C5EA-DC5F-4C46-B0EC-56CE935BDBFF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dirty="0"/>
              <a:t>按一下以編輯母片文字樣式</a:t>
            </a:r>
          </a:p>
          <a:p>
            <a:pPr lvl="1"/>
            <a:r>
              <a:rPr lang="zh-TW" altLang="en-US" noProof="0" dirty="0"/>
              <a:t>第二層</a:t>
            </a:r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1DA37BF-ACDE-4126-8F79-25774242A3E0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0211905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A37BF-ACDE-4126-8F79-25774242A3E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130971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08F264D-282F-4944-A315-EB5A6405E694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8237106-F2ED-405E-BC33-CC3CF426205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EF74135-79A4-4221-8848-1176E8109BE5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8237106-F2ED-405E-BC33-CC3CF426205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/>
              <a:t>按一下以編輯母片子標題樣式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 rtlCol="0"/>
          <a:lstStyle>
            <a:lvl1pPr algn="ctr">
              <a:defRPr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300CF17-96BB-4930-ADC9-CDA3CDE565C6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8237106-F2ED-405E-BC33-CC3CF426205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2A07F19-2D8A-4476-8E5A-3DEC4A905517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8237106-F2ED-405E-BC33-CC3CF426205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rtlCol="0" anchor="t"/>
          <a:lstStyle>
            <a:lvl1pPr algn="l">
              <a:defRPr sz="3200" b="0" i="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06009C5-7DA8-4F44-B57D-ACE071D6E01E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1523C92-45F4-4C30-810D-4886C1BA696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227F34C-2716-4DD2-964B-B0300316001A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8237106-F2ED-405E-BC33-CC3CF426205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7DF161-5188-4B90-BD4E-3F10CC088DC7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8237106-F2ED-405E-BC33-CC3CF426205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E1CB789-275A-4C9D-9E65-580D10D37CAC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8237106-F2ED-405E-BC33-CC3CF426205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8E3DC7-DB23-4710-861F-A8C2354F565E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8237106-F2ED-405E-BC33-CC3CF426205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rtlCol="0" anchor="b"/>
          <a:lstStyle>
            <a:lvl1pPr algn="l">
              <a:defRPr sz="1800" b="0" i="0" cap="none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 rtlCol="0">
            <a:normAutofit/>
          </a:bodyPr>
          <a:lstStyle>
            <a:lvl1pPr marL="0" indent="0">
              <a:buNone/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F938DBA-B094-4C5A-903D-44FCC1449D99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8237106-F2ED-405E-BC33-CC3CF426205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rtlCol="0" anchor="b"/>
          <a:lstStyle>
            <a:lvl1pPr algn="l">
              <a:defRPr sz="1800" b="0" i="0" cap="none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 rtlCol="0">
            <a:normAutofit/>
          </a:bodyPr>
          <a:lstStyle>
            <a:lvl1pPr marL="0" indent="0">
              <a:buNone/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4161AAC-A018-4445-B303-8AC29F30BFA3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8237106-F2ED-405E-BC33-CC3CF426205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 rtl="0"/>
            <a:fld id="{90F60001-64B7-4B01-AE0A-0294A7CB9A33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 rtl="0"/>
            <a:fld id="{38237106-F2ED-405E-BC33-CC3CF426205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3036095"/>
      </p:ext>
    </p:extLst>
  </p:cSld>
  <p:clrMapOvr>
    <a:masterClrMapping/>
  </p:clrMapOvr>
</p:sld>
</file>

<file path=ppt/theme/theme12.xml><?xml version="1.0" encoding="utf-8"?>
<a:theme xmlns:a="http://schemas.openxmlformats.org/drawingml/2006/main" name="水平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Horizon</ap:Template>
  <ap:TotalTime>12</ap:TotalTime>
  <ap:Words>1</ap:Words>
  <ap:PresentationFormat>如螢幕大小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5">
      <vt:lpstr>Microsoft JhengHei UI</vt:lpstr>
      <vt:lpstr>Arial</vt:lpstr>
      <vt:lpstr>Arial Narrow</vt:lpstr>
      <vt:lpstr>水平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2014-09-16T21:36:11Z</dcterms:created>
  <dcterms:modified xsi:type="dcterms:W3CDTF">2021-08-17T06:56:25Z</dcterms:modified>
</cp:coreProperties>
</file>