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8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18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11:02:11.526" v="29" actId="947"/>
      <pc:docMkLst>
        <pc:docMk/>
      </pc:docMkLst>
      <pc:sldChg chg="modSp mod modNotes">
        <pc:chgData name="Fake Test User" userId="SID-0" providerId="Test" clId="FakeClientId" dt="2021-07-28T10:59:55.212" v="5" actId="947"/>
        <pc:sldMkLst>
          <pc:docMk/>
          <pc:sldMk cId="3050616803" sldId="256"/>
        </pc:sldMkLst>
        <pc:spChg chg="mod">
          <ac:chgData name="Fake Test User" userId="SID-0" providerId="Test" clId="FakeClientId" dt="2021-07-28T10:59:45.978" v="3" actId="790"/>
          <ac:spMkLst>
            <pc:docMk/>
            <pc:sldMk cId="30506168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10:59:45.978" v="3" actId="790"/>
          <ac:spMkLst>
            <pc:docMk/>
            <pc:sldMk cId="30506168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11:01:45.854" v="25" actId="947"/>
        <pc:sldMasterMkLst>
          <pc:docMk/>
          <pc:sldMasterMk cId="0" sldId="2147483660"/>
        </pc:sldMasterMkLst>
        <pc:spChg chg="mod">
          <ac:chgData name="Fake Test User" userId="SID-0" providerId="Test" clId="FakeClientId" dt="2021-07-28T11:00:02.212" v="6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7-28T11:00:02.212" v="6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7-28T11:00:11.462" v="7" actId="947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7-28T11:00:11.462" v="7" actId="947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8T11:00:11.462" v="7" actId="947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7-28T11:00:11.462" v="7" actId="947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7-28T11:00:11.462" v="7" actId="947"/>
          <ac:spMkLst>
            <pc:docMk/>
            <pc:sldMasterMk cId="0" sldId="21474836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7-28T11:00:23.103" v="9" actId="947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8T11:00:23.103" v="9" actId="947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0:23.103" v="9" actId="947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0:23.103" v="9" actId="947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0:23.103" v="9" actId="947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0:23.103" v="9" actId="947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0:23.103" v="9" actId="947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1:00:23.103" v="9" actId="947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0:27.650" v="10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8T11:00:27.650" v="10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0:27.650" v="10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0:27.650" v="10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0:27.650" v="10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0:27.650" v="10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0:38.306" v="12" actId="947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8T11:00:38.306" v="12" actId="947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0:38.306" v="12" actId="947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0:38.306" v="12" actId="947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0:38.306" v="12" actId="947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0:38.306" v="12" actId="947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0:38.306" v="12" actId="947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1:00:38.306" v="12" actId="947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0:41.885" v="13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8T11:00:41.885" v="13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0:41.885" v="13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0:41.885" v="13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0:41.885" v="13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0:41.885" v="13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0:41.885" v="13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0:45.478" v="14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8T11:00:45.478" v="14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0:45.478" v="14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0:45.478" v="14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0:45.478" v="14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0:45.478" v="14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0:45.478" v="14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11:00:45.478" v="14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11:00:45.478" v="14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0:48.838" v="15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8T11:00:48.838" v="15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0:48.838" v="15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0:48.838" v="15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0:48.838" v="15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1:09.697" v="1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8T11:01:09.697" v="1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1:09.697" v="1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1:09.697" v="1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1:15.150" v="2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8T11:01:15.150" v="2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1:15.150" v="2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1:15.150" v="2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1:15.150" v="2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1:15.150" v="2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1:15.150" v="2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11:01:15.150" v="20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1:01:15.150" v="20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1:23.447" v="22" actId="947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8T11:01:23.447" v="22" actId="947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1:23.447" v="22" actId="947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1:23.447" v="22" actId="947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1:23.447" v="22" actId="947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1:23.447" v="22" actId="947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1:23.447" v="22" actId="947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11:01:23.447" v="22" actId="947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1:01:23.447" v="22" actId="947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1:28.635" v="2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8T11:01:28.635" v="2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1:28.635" v="2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1:28.635" v="2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1:28.635" v="2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1:28.635" v="2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1:45.854" v="25" actId="947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8T11:01:45.854" v="25" actId="947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1:45.854" v="25" actId="947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1:45.854" v="25" actId="947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1:45.854" v="25" actId="947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1:45.854" v="25" actId="947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1:45.854" v="25" actId="947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11:01:45.854" v="25" actId="947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E2CEC18A-C61B-433F-893B-38EA0D0910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3A75DAA-C6B5-4670-96C8-194EE30B26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B01C9-3078-4DD3-8A7D-86F01829BFCE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99FB27D-5FDA-4748-BF58-226B287244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335423E-9BC2-4C5C-B6F3-7CC3E32631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C5471-2603-4591-8EE5-CAC36DA02A37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99016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3FBE3D6-C7C5-40E6-B335-12697CC63A9C}" type="datetime1">
              <a:rPr lang="zh-TW" altLang="en-US" smtClean="0"/>
              <a:t>2021/7/28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BF422FB-AB81-4D07-999F-E04A852ED0F6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3813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422FB-AB81-4D07-999F-E04A852ED0F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731306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D427A0-310F-4E40-9BED-66820CF8F95A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n-US" altLang="zh-TW" noProof="0" smtClean="0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rtlCol="0" anchor="b"/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rtl="0"/>
            <a:r>
              <a:rPr lang="zh-TW" altLang="en-US" noProof="0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6E3204F-CD8E-410C-A5F7-24B12AC507AA}" type="datetime1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648F39E-9C37-485F-AC97-16BB4BDF9F49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7FBD77C-AD5C-4AA5-8DF1-C270DC56A19B}" type="datetime1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648F39E-9C37-485F-AC97-16BB4BDF9F49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51B66F-FB20-4FA7-A4B0-31C6A018ACFB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n-US" altLang="zh-TW" noProof="0" smtClean="0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rtlCol="0" anchor="t"/>
          <a:lstStyle>
            <a:lvl1pPr marL="0" indent="0">
              <a:buNone/>
              <a:defRPr sz="2000" baseline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23C067A-3CE9-4EB1-B072-2F5342E68ED2}" type="datetime1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648F39E-9C37-485F-AC97-16BB4BDF9F49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9FEE40-6F0D-4CA3-9808-DC7CFAF336C6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n-US" altLang="zh-TW" noProof="0" smtClean="0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748F8A-A4B1-41A1-AE9F-6581BA3729A3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n-US" altLang="zh-TW" noProof="0" smtClean="0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F78408-A38D-441C-AF4E-1C2531ABDF31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n-US" altLang="zh-TW" noProof="0" smtClean="0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67DA0B-1350-4760-A5FC-22CBBE819BC0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n-US" altLang="zh-TW" noProof="0" smtClean="0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 rtlCol="0"/>
          <a:lstStyle>
            <a:lvl1pPr>
              <a:defRPr sz="3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8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4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20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20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 rtlCol="0"/>
          <a:lstStyle>
            <a:lvl1pPr marL="0" indent="0">
              <a:buNone/>
              <a:defRPr sz="14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A82F392-E946-4965-A5D9-F39FDFA69AF3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648F39E-9C37-485F-AC97-16BB4BDF9F4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2" name="矩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rtlCol="0" anchor="b">
            <a:sp3d prstMaterial="matte"/>
          </a:bodyPr>
          <a:lstStyle>
            <a:lvl1pPr algn="l">
              <a:defRPr sz="2000" b="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/>
          <a:lstStyle>
            <a:lvl1pPr marL="0" indent="0">
              <a:buNone/>
              <a:defRPr sz="3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rtl="0"/>
            <a:r>
              <a:rPr lang="zh-TW" altLang="en-US" noProof="0"/>
              <a:t>按一下圖示以新增圖片</a:t>
            </a:r>
            <a:endParaRPr kumimoji="0"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 rtlCol="0"/>
          <a:lstStyle>
            <a:lvl1pPr marL="0" indent="0">
              <a:buNone/>
              <a:defRPr sz="14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0B0FC55-3605-4E4F-9C71-E08D162B61C1}" type="datetime1">
              <a:rPr lang="zh-TW" altLang="en-US" smtClean="0"/>
              <a:t>2021/7/28</a:t>
            </a:fld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 rtlCol="0"/>
          <a:lstStyle>
            <a:lvl1pPr>
              <a:defRPr baseline="0">
                <a:solidFill>
                  <a:schemeClr val="bg1">
                    <a:shade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648F39E-9C37-485F-AC97-16BB4BDF9F49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fld id="{8F6574FE-0FD7-44F7-89F9-CEF00862FBB8}" type="datetime1">
              <a:rPr lang="zh-TW" altLang="en-US" smtClean="0"/>
              <a:t>2021/7/28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fld id="{9648F39E-9C37-485F-AC97-16BB4BDF9F49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 baseline="0">
          <a:solidFill>
            <a:schemeClr val="accent1">
              <a:satMod val="150000"/>
            </a:schemeClr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baseline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06168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模組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Module</ap:Template>
  <ap:TotalTime>3</ap:TotalTime>
  <ap:Words>1</ap:Words>
  <ap:PresentationFormat>如螢幕大小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7">
      <vt:lpstr>Microsoft JhengHei UI</vt:lpstr>
      <vt:lpstr>Arial</vt:lpstr>
      <vt:lpstr>Wingdings</vt:lpstr>
      <vt:lpstr>Wingdings 2</vt:lpstr>
      <vt:lpstr>Wingdings 3</vt:lpstr>
      <vt:lpstr>模組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2014-09-16T21:37:07Z</dcterms:created>
  <dcterms:modified xsi:type="dcterms:W3CDTF">2021-07-28T11:02:53Z</dcterms:modified>
</cp:coreProperties>
</file>