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244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4" d="100"/>
          <a:sy n="104" d="100"/>
        </p:scale>
        <p:origin x="5388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4828F55-B566-4BFF-A84D-73B490AA40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529AB62-EB28-439B-92D2-D55FA9A5B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23DBB-F860-4622-B093-C475611062E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2021/8/9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F3409A9-989D-4CD4-9333-26A0EA4261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6345C57-9F70-46D8-9A1B-6FA77CBCA8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3A67F-7061-4689-B586-13859A7C29D8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63151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6F0589C-9A6E-4932-8371-D0EE510E5FC8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8ECA657-6072-4E18-B578-8EADD0FB4CC3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174399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A657-6072-4E18-B578-8EADD0FB4CC3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346817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76A49634-4F6D-4860-AD04-03A44E4CB2F6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(F)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手繪多邊形​​(F)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rtlCol="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17" name="副標題 16"/>
          <p:cNvSpPr>
            <a:spLocks noGrp="1"/>
          </p:cNvSpPr>
          <p:nvPr>
            <p:ph type="subTitle" idx="1" hasCustomPrompt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rtlCol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zh-TW" altLang="en-US" noProof="0"/>
              <a:t>按一下以編輯母片副標題樣式</a:t>
            </a:r>
            <a:endParaRPr kumimoji="0" lang="zh-TW" altLang="en-US" noProof="0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1630D71-4980-47EF-8033-2E42025DB138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AA957AF-53C0-420B-9C2D-77DB1416566C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FD14841-7176-4DB3-B32F-0ED60433A281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C9BB8666-6D2F-458C-8D6E-8DB0B9F0C662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(F)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手繪多邊形​​(F)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rtlCol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rtlCol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6EEABC6-2A86-4B34-B83A-458F1BB1EA4F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AA957AF-53C0-420B-9C2D-77DB1416566C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710EDA0A-5CD3-470A-B991-982C4B413B1E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8E036C82-4312-4B4A-A26F-ED5F2B1D276A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rtlCol="0" anchor="ctr"/>
          <a:lstStyle>
            <a:lvl1pPr algn="l">
              <a:defRPr sz="4600"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DBCBD6C-73AD-45E7-83AF-9FB723146BD4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E0BC625F-7F0C-4511-97B6-27E0C70AE309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rtlCol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rtlCol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E292F5C7-2038-4AF4-87AD-8065715FCCD5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rtlCol="0"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zh-TW" altLang="en-US" noProof="0"/>
              <a:t>按一下圖示以新增圖片</a:t>
            </a:r>
            <a:endParaRPr kumimoji="0"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 rtlCol="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 rtlCol="0"/>
          <a:lstStyle/>
          <a:p>
            <a:pPr rtl="0" eaLnBrk="1" latinLnBrk="0" hangingPunct="1"/>
            <a:fld id="{8C1D208D-6155-4733-A49C-7FA7C11A9CB4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zh-TW" altLang="en-US" noProof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zh-TW" noProof="0" smtClean="0"/>
              <a:pPr eaLnBrk="1" latinLnBrk="0" hangingPunct="1"/>
              <a:t>‹#›</a:t>
            </a:fld>
            <a:endParaRPr kumimoji="0" lang="zh-TW" altLang="en-U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zh-TW" altLang="en-US" noProof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rtlCol="0" anchor="ctr">
            <a:normAutofit/>
          </a:bodyPr>
          <a:lstStyle/>
          <a:p>
            <a:pPr rtl="0"/>
            <a:r>
              <a:rPr lang="zh-TW" altLang="en-US" noProof="0"/>
              <a:t>按一下以編輯母片標題樣式</a:t>
            </a:r>
            <a:endParaRPr kumimoji="0" lang="zh-TW" altLang="en-US" noProof="0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zh-TW" altLang="en-US" noProof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/>
              <a:t>第二層</a:t>
            </a:r>
          </a:p>
          <a:p>
            <a:pPr lvl="2" rtl="0" eaLnBrk="1" latinLnBrk="0" hangingPunct="1"/>
            <a:r>
              <a:rPr lang="zh-TW" altLang="en-US" noProof="0"/>
              <a:t>第三層</a:t>
            </a:r>
          </a:p>
          <a:p>
            <a:pPr lvl="3" rtl="0" eaLnBrk="1" latinLnBrk="0" hangingPunct="1"/>
            <a:r>
              <a:rPr lang="zh-TW" altLang="en-US" noProof="0"/>
              <a:t>第四層</a:t>
            </a:r>
          </a:p>
          <a:p>
            <a:pPr lvl="4" rtl="0" eaLnBrk="1" latinLnBrk="0" hangingPunct="1"/>
            <a:r>
              <a:rPr lang="zh-TW" altLang="en-US" noProof="0"/>
              <a:t>第五層</a:t>
            </a:r>
            <a:endParaRPr kumimoji="0" lang="zh-TW" altLang="en-US" noProof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rtlCol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481D6B2-D84C-4EB3-A6BC-362CAE33764B}" type="datetime1">
              <a:rPr lang="zh-TW" altLang="en-US" noProof="0" smtClean="0"/>
              <a:t>2021/8/9</a:t>
            </a:fld>
            <a:endParaRPr lang="zh-TW" altLang="en-US" noProof="0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rtlCol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2AA957AF-53C0-420B-9C2D-77DB1416566C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439479"/>
      </p:ext>
    </p:extLst>
  </p:cSld>
  <p:clrMapOvr>
    <a:masterClrMapping/>
  </p:clrMapOvr>
</p:sld>
</file>

<file path=ppt/theme/theme12.xml><?xml version="1.0" encoding="utf-8"?>
<a:theme xmlns:a="http://schemas.openxmlformats.org/drawingml/2006/main" name="技術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Technic</ap:Template>
  <ap:TotalTime>3</ap:TotalTime>
  <ap:Words>1</ap:Words>
  <ap:PresentationFormat>如螢幕大小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ap:HeadingPairs>
  <ap:TitlesOfParts>
    <vt:vector baseType="lpstr" size="5">
      <vt:lpstr>Microsoft JhengHei UI</vt:lpstr>
      <vt:lpstr>Arial</vt:lpstr>
      <vt:lpstr>Wingdings 2</vt:lpstr>
      <vt:lpstr>技術</vt:lpstr>
      <vt:lpstr>PowerPoint 簡報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2014-09-16T21:40:21Z</dcterms:created>
  <dcterms:modified xsi:type="dcterms:W3CDTF">2021-08-09T07:42:13Z</dcterms:modified>
</cp:coreProperties>
</file>