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71" r:id="rId6"/>
    <p:sldId id="269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5" d="100"/>
          <a:sy n="9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7A71E4F-31C9-46D1-BC29-14E4116F330E}" type="datetimeFigureOut">
              <a:rPr lang="en-US" altLang="zh-TW" smtClean="0"/>
              <a:t>1/22/2014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84B73A8A-BF9E-4DB9-A433-61B80E5FD348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993F8621-0100-4B9D-937E-08B72C78908B}" type="datetimeFigureOut">
              <a:t>2014/1/22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B3A68ED-19D4-447F-A690-A6A9AE60605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/>
              <a:t>注意：若要取代圖片，請直接選取圖片後加以刪除。接著使用 [插入圖片] 圖示將其取代為自訂</a:t>
            </a:r>
            <a:r>
              <a:rPr lang="zh-TW"/>
              <a:t>圖片</a:t>
            </a:r>
            <a:r>
              <a:rPr lang="zh-TW" smtClean="0"/>
              <a:t>！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群組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手繪多邊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9" name="手繪多邊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0" name="手繪多邊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1" name="手繪多邊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2" name="手繪多邊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3" name="手繪多邊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4" name="手繪多邊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5" name="手繪多邊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6" name="手繪多邊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7" name="手繪多邊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8" name="手繪多邊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9" name="手繪多邊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0" name="手繪多邊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1" name="手繪多邊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2" name="手繪多邊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3" name="手繪多邊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4" name="手繪多邊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5" name="手繪多邊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grpSp>
          <p:nvGrpSpPr>
            <p:cNvPr id="166" name="群組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手繪多邊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8" name="手繪多邊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9" name="手繪多邊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0" name="手繪多邊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1" name="手繪多邊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2" name="手繪多邊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3" name="手繪多邊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4" name="手繪多邊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5" name="手繪多邊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6" name="手繪多邊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7" name="手繪多邊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8" name="手繪多邊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9" name="手繪多邊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0" name="手繪多邊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1" name="手繪多邊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2" name="手繪多邊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3" name="手繪多邊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4" name="手繪多邊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5" name="手繪多邊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6" name="手繪多邊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7" name="手繪多邊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8" name="手繪多邊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9" name="手繪多邊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0" name="手繪多邊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1" name="手繪多邊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2" name="手繪多邊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3" name="手繪多邊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4" name="手繪多邊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5" name="手繪多邊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6" name="手繪多邊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7" name="手繪多邊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8" name="手繪多邊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9" name="手繪多邊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0" name="手繪多邊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1" name="手繪多邊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2" name="手繪多邊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3" name="手繪多邊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4" name="手繪多邊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5" name="手繪多邊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6" name="手繪多邊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7" name="手繪多邊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8" name="手繪多邊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9" name="手繪多邊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0" name="手繪多邊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1" name="手繪多邊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2" name="手繪多邊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3" name="手繪多邊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4" name="手繪多邊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5" name="手繪多邊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6" name="手繪多邊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7" name="手繪多邊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8" name="手繪多邊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9" name="手繪多邊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0" name="手繪多邊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1" name="手繪多邊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2" name="手繪多邊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3" name="手繪多邊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4" name="手繪多邊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5" name="手繪多邊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6" name="手繪多邊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7" name="手繪多邊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8" name="手繪多邊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9" name="手繪多邊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0" name="手繪多邊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1" name="手繪多邊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2" name="手繪多邊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3" name="手繪多邊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4" name="手繪多邊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5" name="手繪多邊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6" name="手繪多邊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7" name="手繪多邊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8" name="手繪多邊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9" name="手繪多邊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0" name="手繪多邊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1" name="手繪多邊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2" name="手繪多邊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3" name="手繪多邊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4" name="手繪多邊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5" name="手繪多邊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6" name="手繪多邊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7" name="手繪多邊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8" name="手繪多邊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9" name="手繪多邊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0" name="手繪多邊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1" name="手繪多邊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2" name="手繪多邊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3" name="手繪多邊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4" name="手繪多邊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5" name="手繪多邊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6" name="手繪多邊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7" name="手繪多邊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8" name="手繪多邊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9" name="手繪多邊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0" name="手繪多邊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1" name="手繪多邊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2" name="手繪多邊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3" name="手繪多邊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4" name="手繪多邊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5" name="手繪多邊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6" name="手繪多邊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7" name="手繪多邊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8" name="手繪多邊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9" name="手繪多邊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0" name="手繪多邊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1" name="手繪多邊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2" name="手繪多邊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3" name="手繪多邊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4" name="手繪多邊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5" name="手繪多邊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6" name="手繪多邊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7" name="手繪多邊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8" name="手繪多邊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9" name="手繪多邊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0" name="手繪多邊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1" name="手繪多邊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2" name="手繪多邊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3" name="手繪多邊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4" name="手繪多邊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5" name="手繪多邊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6" name="手繪多邊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7" name="手繪多邊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8" name="手繪多邊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9" name="手繪多邊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0" name="手繪多邊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1" name="手繪多邊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2" name="手繪多邊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3" name="手繪多邊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4" name="手繪多邊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5" name="手繪多邊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6" name="手繪多邊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7" name="手繪多邊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8" name="手繪多邊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9" name="手繪多邊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0" name="手繪多邊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1" name="手繪多邊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2" name="手繪多邊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3" name="手繪多邊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4" name="手繪多邊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</p:grpSp>
      </p:grpSp>
      <p:sp>
        <p:nvSpPr>
          <p:cNvPr id="305" name="矩形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06" name="手繪多邊形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cxnSp>
        <p:nvCxnSpPr>
          <p:cNvPr id="307" name="直線接點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接點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手繪多邊形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310" name="手繪多邊形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pic>
        <p:nvPicPr>
          <p:cNvPr id="7" name="圖片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lang="zh-TW" sz="3400">
                <a:solidFill>
                  <a:schemeClr val="tx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TW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2014/1/22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2014/1/22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zh-TW" sz="3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lang="zh-TW" sz="16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2014/1/22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手繪多邊形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21" name="手繪多邊形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24" name="矩形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25" name="直線接點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zh-TW" sz="3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lang="zh-TW" sz="16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2" name="手繪多邊形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/>
          </a:p>
        </p:txBody>
      </p:sp>
      <p:sp>
        <p:nvSpPr>
          <p:cNvPr id="33" name="圖片版面配置區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lang="zh-TW" sz="20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2014/1/22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手繪多邊形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10" name="手繪多邊形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7" name="矩形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cxnSp>
        <p:nvCxnSpPr>
          <p:cNvPr id="8" name="直線接點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圖片的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群組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手繪多邊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9" name="手繪多邊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0" name="手繪多邊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1" name="手繪多邊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2" name="手繪多邊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3" name="手繪多邊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4" name="手繪多邊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5" name="手繪多邊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6" name="手繪多邊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7" name="手繪多邊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8" name="手繪多邊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9" name="手繪多邊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0" name="手繪多邊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1" name="手繪多邊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2" name="手繪多邊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3" name="手繪多邊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4" name="手繪多邊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5" name="手繪多邊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grpSp>
          <p:nvGrpSpPr>
            <p:cNvPr id="166" name="群組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手繪多邊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8" name="手繪多邊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9" name="手繪多邊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0" name="手繪多邊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1" name="手繪多邊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2" name="手繪多邊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3" name="手繪多邊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4" name="手繪多邊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5" name="手繪多邊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6" name="手繪多邊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7" name="手繪多邊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8" name="手繪多邊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79" name="手繪多邊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0" name="手繪多邊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1" name="手繪多邊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2" name="手繪多邊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3" name="手繪多邊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4" name="手繪多邊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5" name="手繪多邊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6" name="手繪多邊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7" name="手繪多邊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8" name="手繪多邊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89" name="手繪多邊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0" name="手繪多邊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1" name="手繪多邊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2" name="手繪多邊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3" name="手繪多邊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4" name="手繪多邊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5" name="手繪多邊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6" name="手繪多邊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7" name="手繪多邊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8" name="手繪多邊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99" name="手繪多邊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0" name="手繪多邊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1" name="手繪多邊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2" name="手繪多邊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3" name="手繪多邊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4" name="手繪多邊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5" name="手繪多邊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6" name="手繪多邊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7" name="手繪多邊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8" name="手繪多邊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09" name="手繪多邊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0" name="手繪多邊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1" name="手繪多邊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2" name="手繪多邊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3" name="手繪多邊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4" name="手繪多邊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5" name="手繪多邊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6" name="手繪多邊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7" name="手繪多邊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8" name="手繪多邊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19" name="手繪多邊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0" name="手繪多邊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1" name="手繪多邊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2" name="手繪多邊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3" name="手繪多邊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4" name="手繪多邊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5" name="手繪多邊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6" name="手繪多邊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7" name="手繪多邊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8" name="手繪多邊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29" name="手繪多邊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0" name="手繪多邊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1" name="手繪多邊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2" name="手繪多邊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3" name="手繪多邊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4" name="手繪多邊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5" name="手繪多邊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6" name="手繪多邊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7" name="手繪多邊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8" name="手繪多邊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39" name="手繪多邊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0" name="手繪多邊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1" name="手繪多邊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2" name="手繪多邊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3" name="手繪多邊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4" name="手繪多邊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5" name="手繪多邊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6" name="手繪多邊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7" name="手繪多邊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8" name="手繪多邊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49" name="手繪多邊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0" name="手繪多邊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1" name="手繪多邊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2" name="手繪多邊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3" name="手繪多邊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4" name="手繪多邊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5" name="手繪多邊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6" name="手繪多邊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7" name="手繪多邊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8" name="手繪多邊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59" name="手繪多邊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0" name="手繪多邊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1" name="手繪多邊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2" name="手繪多邊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3" name="手繪多邊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4" name="手繪多邊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5" name="手繪多邊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6" name="手繪多邊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7" name="手繪多邊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8" name="手繪多邊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69" name="手繪多邊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0" name="手繪多邊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1" name="手繪多邊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2" name="手繪多邊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3" name="手繪多邊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4" name="手繪多邊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5" name="手繪多邊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6" name="手繪多邊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7" name="手繪多邊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8" name="手繪多邊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79" name="手繪多邊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0" name="手繪多邊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1" name="手繪多邊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2" name="手繪多邊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3" name="手繪多邊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4" name="手繪多邊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5" name="手繪多邊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6" name="手繪多邊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7" name="手繪多邊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8" name="手繪多邊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9" name="手繪多邊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0" name="手繪多邊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1" name="手繪多邊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2" name="手繪多邊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3" name="手繪多邊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4" name="手繪多邊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5" name="手繪多邊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6" name="手繪多邊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7" name="手繪多邊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8" name="手繪多邊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9" name="手繪多邊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0" name="手繪多邊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1" name="手繪多邊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2" name="手繪多邊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3" name="手繪多邊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4" name="手繪多邊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</p:grpSp>
      </p:grpSp>
      <p:sp>
        <p:nvSpPr>
          <p:cNvPr id="311" name="矩形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312" name="直線接點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接點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圖片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lang="zh-TW" sz="3400">
                <a:solidFill>
                  <a:schemeClr val="bg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TW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332" name="手繪多邊形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333" name="手繪多邊形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/>
          </a:p>
        </p:txBody>
      </p:sp>
      <p:sp>
        <p:nvSpPr>
          <p:cNvPr id="336" name="圖片版面配置區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兩張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手繪多邊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9" name="手繪多邊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0" name="手繪多邊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1" name="手繪多邊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2" name="手繪多邊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3" name="手繪多邊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" name="手繪多邊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" name="手繪多邊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" name="手繪多邊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7" name="手繪多邊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8" name="手繪多邊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9" name="手繪多邊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0" name="手繪多邊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1" name="手繪多邊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2" name="手繪多邊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3" name="手繪多邊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4" name="手繪多邊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" name="手繪多邊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grpSp>
          <p:nvGrpSpPr>
            <p:cNvPr id="26" name="群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手繪多邊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" name="手繪多邊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" name="手繪多邊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" name="手繪多邊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1" name="手繪多邊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2" name="手繪多邊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3" name="手繪多邊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4" name="手繪多邊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5" name="手繪多邊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6" name="手繪多邊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7" name="手繪多邊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8" name="手繪多邊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9" name="手繪多邊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0" name="手繪多邊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1" name="手繪多邊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2" name="手繪多邊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3" name="手繪多邊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4" name="手繪多邊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5" name="手繪多邊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6" name="手繪多邊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7" name="手繪多邊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8" name="手繪多邊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9" name="手繪多邊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0" name="手繪多邊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1" name="手繪多邊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2" name="手繪多邊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3" name="手繪多邊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4" name="手繪多邊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5" name="手繪多邊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6" name="手繪多邊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7" name="手繪多邊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8" name="手繪多邊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9" name="手繪多邊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0" name="手繪多邊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1" name="手繪多邊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2" name="手繪多邊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3" name="手繪多邊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4" name="手繪多邊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5" name="手繪多邊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6" name="手繪多邊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7" name="手繪多邊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8" name="手繪多邊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9" name="手繪多邊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0" name="手繪多邊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1" name="手繪多邊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2" name="手繪多邊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3" name="手繪多邊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4" name="手繪多邊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5" name="手繪多邊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6" name="手繪多邊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7" name="手繪多邊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8" name="手繪多邊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9" name="手繪多邊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0" name="手繪多邊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1" name="手繪多邊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2" name="手繪多邊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3" name="手繪多邊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4" name="手繪多邊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5" name="手繪多邊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6" name="手繪多邊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7" name="手繪多邊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8" name="手繪多邊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9" name="手繪多邊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0" name="手繪多邊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1" name="手繪多邊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2" name="手繪多邊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3" name="手繪多邊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4" name="手繪多邊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5" name="手繪多邊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6" name="手繪多邊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7" name="手繪多邊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8" name="手繪多邊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9" name="手繪多邊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0" name="手繪多邊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1" name="手繪多邊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2" name="手繪多邊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3" name="手繪多邊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4" name="手繪多邊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5" name="手繪多邊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6" name="手繪多邊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7" name="手繪多邊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8" name="手繪多邊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9" name="手繪多邊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0" name="手繪多邊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1" name="手繪多邊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2" name="手繪多邊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3" name="手繪多邊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4" name="手繪多邊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5" name="手繪多邊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6" name="手繪多邊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7" name="手繪多邊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8" name="手繪多邊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9" name="手繪多邊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0" name="手繪多邊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1" name="手繪多邊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2" name="手繪多邊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3" name="手繪多邊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4" name="手繪多邊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5" name="手繪多邊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6" name="手繪多邊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7" name="手繪多邊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8" name="手繪多邊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9" name="手繪多邊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0" name="手繪多邊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1" name="手繪多邊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2" name="手繪多邊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3" name="手繪多邊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4" name="手繪多邊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5" name="手繪多邊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6" name="手繪多邊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7" name="手繪多邊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8" name="手繪多邊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9" name="手繪多邊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0" name="手繪多邊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1" name="手繪多邊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2" name="手繪多邊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3" name="手繪多邊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4" name="手繪多邊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5" name="手繪多邊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6" name="手繪多邊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7" name="手繪多邊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8" name="手繪多邊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9" name="手繪多邊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0" name="手繪多邊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1" name="手繪多邊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2" name="手繪多邊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3" name="手繪多邊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4" name="手繪多邊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5" name="手繪多邊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6" name="手繪多邊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7" name="手繪多邊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8" name="手繪多邊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9" name="手繪多邊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0" name="手繪多邊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1" name="手繪多邊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2" name="手繪多邊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3" name="手繪多邊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4" name="手繪多邊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</p:grpSp>
      </p:grpSp>
      <p:sp>
        <p:nvSpPr>
          <p:cNvPr id="165" name="矩形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166" name="直線接點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矩形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168" name="直線接點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手繪多邊形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4" name="手繪多邊形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7" name="文字版面配置區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0" indent="0" latinLnBrk="0">
              <a:buNone/>
              <a:defRPr lang="zh-TW" sz="2000"/>
            </a:lvl2pPr>
            <a:lvl3pPr marL="0" indent="0" latinLnBrk="0">
              <a:buNone/>
              <a:defRPr lang="zh-TW" sz="2000"/>
            </a:lvl3pPr>
            <a:lvl4pPr marL="0" indent="0" latinLnBrk="0">
              <a:buNone/>
              <a:defRPr lang="zh-TW" sz="2000"/>
            </a:lvl4pPr>
            <a:lvl5pPr marL="0" indent="0" latinLnBrk="0">
              <a:buNone/>
              <a:defRPr lang="zh-TW" sz="20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85" name="圖片版面配置區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186" name="圖片版面配置區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7" name="直線接點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9" name="手繪多邊形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1" name="圖片版面配置區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12" name="手繪多邊形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4" name="圖片版面配置區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15" name="手繪多邊形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" name="圖片版面配置區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18" name="文字版面配置區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0" indent="0" latinLnBrk="0">
              <a:buNone/>
              <a:defRPr lang="zh-TW" sz="2000"/>
            </a:lvl2pPr>
            <a:lvl3pPr marL="0" indent="0" latinLnBrk="0">
              <a:buNone/>
              <a:defRPr lang="zh-TW" sz="2000"/>
            </a:lvl3pPr>
            <a:lvl4pPr marL="0" indent="0" latinLnBrk="0">
              <a:buNone/>
              <a:defRPr lang="zh-TW" sz="2000"/>
            </a:lvl4pPr>
            <a:lvl5pPr marL="0" indent="0" latinLnBrk="0">
              <a:buNone/>
              <a:defRPr lang="zh-TW" sz="20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9" name="文字版面配置區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0" indent="0" latinLnBrk="0">
              <a:buNone/>
              <a:defRPr lang="zh-TW" sz="2000"/>
            </a:lvl2pPr>
            <a:lvl3pPr marL="0" indent="0" latinLnBrk="0">
              <a:buNone/>
              <a:defRPr lang="zh-TW" sz="2000"/>
            </a:lvl3pPr>
            <a:lvl4pPr marL="0" indent="0" latinLnBrk="0">
              <a:buNone/>
              <a:defRPr lang="zh-TW" sz="2000"/>
            </a:lvl4pPr>
            <a:lvl5pPr marL="0" indent="0" latinLnBrk="0">
              <a:buNone/>
              <a:defRPr lang="zh-TW" sz="20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0" name="文字版面配置區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0" indent="0" latinLnBrk="0">
              <a:buNone/>
              <a:defRPr lang="zh-TW" sz="2000"/>
            </a:lvl2pPr>
            <a:lvl3pPr marL="0" indent="0" latinLnBrk="0">
              <a:buNone/>
              <a:defRPr lang="zh-TW" sz="2000"/>
            </a:lvl3pPr>
            <a:lvl4pPr marL="0" indent="0" latinLnBrk="0">
              <a:buNone/>
              <a:defRPr lang="zh-TW" sz="2000"/>
            </a:lvl4pPr>
            <a:lvl5pPr marL="0" indent="0" latinLnBrk="0">
              <a:buNone/>
              <a:defRPr lang="zh-TW" sz="20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四張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手繪多邊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9" name="手繪多邊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0" name="手繪多邊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1" name="手繪多邊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2" name="手繪多邊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3" name="手繪多邊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" name="手繪多邊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" name="手繪多邊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" name="手繪多邊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7" name="手繪多邊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8" name="手繪多邊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9" name="手繪多邊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0" name="手繪多邊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1" name="手繪多邊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2" name="手繪多邊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3" name="手繪多邊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4" name="手繪多邊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" name="手繪多邊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grpSp>
          <p:nvGrpSpPr>
            <p:cNvPr id="26" name="群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手繪多邊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" name="手繪多邊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" name="手繪多邊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" name="手繪多邊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1" name="手繪多邊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2" name="手繪多邊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3" name="手繪多邊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4" name="手繪多邊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5" name="手繪多邊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6" name="手繪多邊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7" name="手繪多邊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8" name="手繪多邊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9" name="手繪多邊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0" name="手繪多邊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1" name="手繪多邊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2" name="手繪多邊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3" name="手繪多邊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4" name="手繪多邊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5" name="手繪多邊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6" name="手繪多邊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7" name="手繪多邊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8" name="手繪多邊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9" name="手繪多邊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0" name="手繪多邊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1" name="手繪多邊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2" name="手繪多邊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3" name="手繪多邊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4" name="手繪多邊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5" name="手繪多邊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6" name="手繪多邊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7" name="手繪多邊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8" name="手繪多邊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9" name="手繪多邊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0" name="手繪多邊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1" name="手繪多邊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2" name="手繪多邊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3" name="手繪多邊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4" name="手繪多邊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5" name="手繪多邊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6" name="手繪多邊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7" name="手繪多邊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8" name="手繪多邊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9" name="手繪多邊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0" name="手繪多邊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1" name="手繪多邊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2" name="手繪多邊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3" name="手繪多邊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4" name="手繪多邊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5" name="手繪多邊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6" name="手繪多邊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7" name="手繪多邊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8" name="手繪多邊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9" name="手繪多邊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0" name="手繪多邊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1" name="手繪多邊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2" name="手繪多邊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3" name="手繪多邊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4" name="手繪多邊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5" name="手繪多邊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6" name="手繪多邊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7" name="手繪多邊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8" name="手繪多邊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9" name="手繪多邊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0" name="手繪多邊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1" name="手繪多邊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2" name="手繪多邊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3" name="手繪多邊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4" name="手繪多邊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5" name="手繪多邊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6" name="手繪多邊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7" name="手繪多邊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8" name="手繪多邊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9" name="手繪多邊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0" name="手繪多邊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1" name="手繪多邊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2" name="手繪多邊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3" name="手繪多邊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4" name="手繪多邊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5" name="手繪多邊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6" name="手繪多邊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7" name="手繪多邊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8" name="手繪多邊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9" name="手繪多邊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0" name="手繪多邊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1" name="手繪多邊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2" name="手繪多邊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3" name="手繪多邊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4" name="手繪多邊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5" name="手繪多邊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6" name="手繪多邊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7" name="手繪多邊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8" name="手繪多邊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9" name="手繪多邊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0" name="手繪多邊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1" name="手繪多邊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2" name="手繪多邊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3" name="手繪多邊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4" name="手繪多邊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5" name="手繪多邊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6" name="手繪多邊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7" name="手繪多邊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8" name="手繪多邊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9" name="手繪多邊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0" name="手繪多邊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1" name="手繪多邊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2" name="手繪多邊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3" name="手繪多邊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4" name="手繪多邊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5" name="手繪多邊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6" name="手繪多邊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7" name="手繪多邊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8" name="手繪多邊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9" name="手繪多邊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0" name="手繪多邊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1" name="手繪多邊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2" name="手繪多邊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3" name="手繪多邊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4" name="手繪多邊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5" name="手繪多邊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6" name="手繪多邊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7" name="手繪多邊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8" name="手繪多邊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9" name="手繪多邊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0" name="手繪多邊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1" name="手繪多邊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2" name="手繪多邊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3" name="手繪多邊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4" name="手繪多邊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5" name="手繪多邊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6" name="手繪多邊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7" name="手繪多邊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8" name="手繪多邊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9" name="手繪多邊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0" name="手繪多邊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1" name="手繪多邊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2" name="手繪多邊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3" name="手繪多邊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4" name="手繪多邊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</p:grpSp>
      </p:grpSp>
      <p:sp>
        <p:nvSpPr>
          <p:cNvPr id="171" name="手繪多邊形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3" name="圖片版面配置區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177" name="手繪多邊形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79" name="圖片版面配置區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180" name="手繪多邊形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82" name="圖片版面配置區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183" name="手繪多邊形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185" name="圖片版面配置區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2014/1/22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手繪多邊形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9" name="手繪多邊形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0" name="手繪多邊形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1" name="手繪多邊形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2" name="手繪多邊形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3" name="手繪多邊形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4" name="手繪多邊形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5" name="手繪多邊形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6" name="手繪多邊形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7" name="手繪多邊形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8" name="手繪多邊形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19" name="手繪多邊形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0" name="手繪多邊形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1" name="手繪多邊形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2" name="手繪多邊形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3" name="手繪多邊形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4" name="手繪多邊形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" name="手繪多邊形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grpSp>
          <p:nvGrpSpPr>
            <p:cNvPr id="26" name="群組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手繪多邊形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8" name="手繪多邊形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29" name="手繪多邊形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0" name="手繪多邊形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1" name="手繪多邊形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2" name="手繪多邊形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3" name="手繪多邊形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4" name="手繪多邊形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5" name="手繪多邊形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6" name="手繪多邊形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7" name="手繪多邊形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8" name="手繪多邊形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39" name="手繪多邊形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0" name="手繪多邊形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1" name="手繪多邊形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2" name="手繪多邊形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3" name="手繪多邊形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4" name="手繪多邊形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5" name="手繪多邊形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6" name="手繪多邊形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7" name="手繪多邊形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8" name="手繪多邊形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49" name="手繪多邊形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0" name="手繪多邊形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1" name="手繪多邊形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2" name="手繪多邊形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3" name="手繪多邊形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4" name="手繪多邊形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5" name="手繪多邊形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6" name="手繪多邊形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7" name="手繪多邊形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8" name="手繪多邊形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59" name="手繪多邊形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0" name="手繪多邊形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1" name="手繪多邊形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2" name="手繪多邊形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3" name="手繪多邊形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4" name="手繪多邊形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5" name="手繪多邊形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6" name="手繪多邊形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7" name="手繪多邊形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8" name="手繪多邊形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69" name="手繪多邊形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0" name="手繪多邊形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1" name="手繪多邊形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2" name="手繪多邊形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3" name="手繪多邊形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4" name="手繪多邊形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5" name="手繪多邊形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6" name="手繪多邊形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7" name="手繪多邊形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8" name="手繪多邊形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79" name="手繪多邊形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0" name="手繪多邊形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1" name="手繪多邊形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2" name="手繪多邊形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3" name="手繪多邊形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4" name="手繪多邊形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5" name="手繪多邊形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6" name="手繪多邊形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7" name="手繪多邊形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8" name="手繪多邊形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89" name="手繪多邊形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0" name="手繪多邊形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1" name="手繪多邊形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2" name="手繪多邊形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3" name="手繪多邊形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4" name="手繪多邊形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5" name="手繪多邊形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6" name="手繪多邊形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7" name="手繪多邊形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8" name="手繪多邊形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99" name="手繪多邊形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0" name="手繪多邊形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1" name="手繪多邊形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2" name="手繪多邊形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3" name="手繪多邊形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4" name="手繪多邊形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5" name="手繪多邊形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6" name="手繪多邊形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7" name="手繪多邊形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8" name="手繪多邊形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09" name="手繪多邊形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0" name="手繪多邊形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1" name="手繪多邊形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2" name="手繪多邊形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3" name="手繪多邊形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4" name="手繪多邊形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5" name="手繪多邊形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6" name="手繪多邊形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7" name="手繪多邊形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8" name="手繪多邊形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19" name="手繪多邊形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0" name="手繪多邊形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1" name="手繪多邊形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2" name="手繪多邊形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3" name="手繪多邊形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4" name="手繪多邊形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5" name="手繪多邊形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6" name="手繪多邊形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7" name="手繪多邊形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8" name="手繪多邊形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29" name="手繪多邊形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0" name="手繪多邊形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1" name="手繪多邊形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2" name="手繪多邊形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3" name="手繪多邊形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4" name="手繪多邊形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5" name="手繪多邊形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6" name="手繪多邊形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7" name="手繪多邊形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8" name="手繪多邊形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39" name="手繪多邊形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0" name="手繪多邊形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1" name="手繪多邊形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2" name="手繪多邊形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3" name="手繪多邊形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4" name="手繪多邊形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5" name="手繪多邊形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6" name="手繪多邊形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7" name="手繪多邊形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8" name="手繪多邊形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49" name="手繪多邊形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0" name="手繪多邊形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1" name="手繪多邊形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2" name="手繪多邊形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3" name="手繪多邊形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4" name="手繪多邊形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5" name="手繪多邊形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6" name="手繪多邊形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7" name="手繪多邊形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8" name="手繪多邊形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59" name="手繪多邊形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0" name="手繪多邊形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1" name="手繪多邊形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2" name="手繪多邊形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3" name="手繪多邊形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  <p:sp>
            <p:nvSpPr>
              <p:cNvPr id="164" name="手繪多邊形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/>
              </a:p>
            </p:txBody>
          </p:sp>
        </p:grpSp>
      </p:grpSp>
      <p:sp>
        <p:nvSpPr>
          <p:cNvPr id="165" name="矩形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166" name="直線接點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接點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lang="zh-TW" sz="3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zh-TW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2014/1/22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2014/1/22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手繪多邊形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手繪多邊形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731277A-089A-4FCD-8BA0-D590859AFA74}" type="datetime1">
              <a:rPr lang="en-US" altLang="zh-TW" smtClean="0"/>
              <a:pPr/>
              <a:t>1/22/2014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C90AFF6-8BA1-4B32-BE45-394ADAD37B54}" type="slidenum">
              <a:rPr lang="en-US" altLang="zh-TW" smtClean="0"/>
              <a:pPr/>
              <a:t>‹#›</a:t>
            </a:fld>
            <a:endParaRPr lang="en-US" altLang="zh-TW"/>
          </a:p>
        </p:txBody>
      </p:sp>
      <p:cxnSp>
        <p:nvCxnSpPr>
          <p:cNvPr id="10" name="直線接點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kern="12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含圖片的標題版面配置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副標題</a:t>
            </a:r>
          </a:p>
        </p:txBody>
      </p:sp>
      <p:pic>
        <p:nvPicPr>
          <p:cNvPr id="5" name="圖片版面配置區 4" descr="三個杯子蛋糕" title="範例圖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642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/>
              <a:t>標題</a:t>
            </a:r>
          </a:p>
        </p:txBody>
      </p:sp>
      <p:sp>
        <p:nvSpPr>
          <p:cNvPr id="2" name="圖片版面配置區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圖片版面配置區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420806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圖片版面配置區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306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心形圖案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</Words>
  <Application>Microsoft Office PowerPoint</Application>
  <PresentationFormat>寬螢幕</PresentationFormat>
  <Paragraphs>7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Microsoft JhengHei UI</vt:lpstr>
      <vt:lpstr>新細明體</vt:lpstr>
      <vt:lpstr>Arial</vt:lpstr>
      <vt:lpstr>Century Gothic</vt:lpstr>
      <vt:lpstr>心形圖案 16x9</vt:lpstr>
      <vt:lpstr>含圖片的標題版面配置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2012-11-09T12:55:55Z</dcterms:created>
  <dcterms:modified xsi:type="dcterms:W3CDTF">2014-01-22T15:19:51Z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