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s/slide41.xml" ContentType="application/vnd.openxmlformats-officedocument.presentationml.slide+xml"/>
  <Override PartName="/ppt/notesSlides/notesSlide41.xml" ContentType="application/vnd.openxmlformats-officedocument.presentationml.notesSlide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slideLayouts/slideLayout21.xml" ContentType="application/vnd.openxmlformats-officedocument.presentationml.slideLayout+xml"/>
  <Override PartName="/ppt/slides/slide12.xml" ContentType="application/vnd.openxmlformats-officedocument.presentationml.slide+xml"/>
  <Override PartName="/ppt/slides/slide93.xml" ContentType="application/vnd.openxmlformats-officedocument.presentationml.slide+xml"/>
  <Override PartName="/ppt/notesSlides/notesSlide92.xml" ContentType="application/vnd.openxmlformats-officedocument.presentationml.notesSlide+xml"/>
  <Override PartName="/ppt/slides/slide154.xml" ContentType="application/vnd.openxmlformats-officedocument.presentationml.slide+xml"/>
  <Override PartName="/ppt/notesSlides/notesSlide153.xml" ContentType="application/vnd.openxmlformats-officedocument.presentationml.notesSlide+xml"/>
  <Override PartName="/ppt/slides/slide215.xml" ContentType="application/vnd.openxmlformats-officedocument.presentationml.slide+xml"/>
  <Override PartName="/ppt/notesSlides/notesSlide214.xml" ContentType="application/vnd.openxmlformats-officedocument.presentationml.notesSlide+xml"/>
  <Override PartName="/ppt/slides/slide306.xml" ContentType="application/vnd.openxmlformats-officedocument.presentationml.slide+xml"/>
  <Override PartName="/ppt/notesSlides/notesSlide305.xml" ContentType="application/vnd.openxmlformats-officedocument.presentationml.notesSlide+xml"/>
  <Override PartName="/ppt/slides/slide37.xml" ContentType="application/vnd.openxmlformats-officedocument.presentationml.slide+xml"/>
  <Override PartName="/ppt/notesSlides/notesSlide36.xml" ContentType="application/vnd.openxmlformats-officedocument.presentationml.notesSlide+xml"/>
  <Override PartName="/ppt/slides/slide248.xml" ContentType="application/vnd.openxmlformats-officedocument.presentationml.slide+xml"/>
  <Override PartName="/ppt/notesSlides/notesSlide247.xml" ContentType="application/vnd.openxmlformats-officedocument.presentationml.notesSlide+xml"/>
  <Override PartName="/ppt/slides/slide79.xml" ContentType="application/vnd.openxmlformats-officedocument.presentationml.slide+xml"/>
  <Override PartName="/ppt/notesSlides/notesSlide78.xml" ContentType="application/vnd.openxmlformats-officedocument.presentationml.notesSlide+xml"/>
  <Override PartName="/ppt/slides/slide1310.xml" ContentType="application/vnd.openxmlformats-officedocument.presentationml.slide+xml"/>
  <Override PartName="/ppt/notesSlides/notesSlide139.xml" ContentType="application/vnd.openxmlformats-officedocument.presentationml.notesSlide+xml"/>
  <Override PartName="/ppt/slides/slide1911.xml" ContentType="application/vnd.openxmlformats-officedocument.presentationml.slide+xml"/>
  <Override PartName="/ppt/notesSlides/notesSlide1910.xml" ContentType="application/vnd.openxmlformats-officedocument.presentationml.notesSlide+xml"/>
  <Override PartName="/ppt/slides/slide2912.xml" ContentType="application/vnd.openxmlformats-officedocument.presentationml.slide+xml"/>
  <Override PartName="/ppt/notesSlides/notesSlide2911.xml" ContentType="application/vnd.openxmlformats-officedocument.presentationml.notesSlide+xml"/>
  <Override PartName="/ppt/notesSlides/notesSlide112.xml" ContentType="application/vnd.openxmlformats-officedocument.presentationml.notesSlide+xml"/>
  <Override PartName="/ppt/slides/slide1813.xml" ContentType="application/vnd.openxmlformats-officedocument.presentationml.slide+xml"/>
  <Override PartName="/ppt/notesSlides/notesSlide1813.xml" ContentType="application/vnd.openxmlformats-officedocument.presentationml.notesSlide+xml"/>
  <Override PartName="/ppt/slides/slide2314.xml" ContentType="application/vnd.openxmlformats-officedocument.presentationml.slide+xml"/>
  <Override PartName="/ppt/notesSlides/notesSlide2314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33.xml" ContentType="application/vnd.openxmlformats-officedocument.presentationml.slideLayout+xml"/>
  <Override PartName="/ppt/theme/theme12.xml" ContentType="application/vnd.openxmlformats-officedocument.theme+xml"/>
  <Override PartName="/ppt/slides/slide615.xml" ContentType="application/vnd.openxmlformats-officedocument.presentationml.slide+xml"/>
  <Override PartName="/ppt/notesSlides/notesSlide615.xml" ContentType="application/vnd.openxmlformats-officedocument.presentationml.notesSlide+xml"/>
  <Override PartName="/ppt/slides/slide1216.xml" ContentType="application/vnd.openxmlformats-officedocument.presentationml.slide+xml"/>
  <Override PartName="/ppt/notesSlides/notesSlide1216.xml" ContentType="application/vnd.openxmlformats-officedocument.presentationml.notesSlide+xml"/>
  <Override PartName="/ppt/slides/slide2817.xml" ContentType="application/vnd.openxmlformats-officedocument.presentationml.slide+xml"/>
  <Override PartName="/ppt/notesSlides/notesSlide2817.xml" ContentType="application/vnd.openxmlformats-officedocument.presentationml.notesSlide+xml"/>
  <Override PartName="/ppt/slides/slide518.xml" ContentType="application/vnd.openxmlformats-officedocument.presentationml.slide+xml"/>
  <Override PartName="/ppt/notesSlides/notesSlide518.xml" ContentType="application/vnd.openxmlformats-officedocument.presentationml.notesSlide+xml"/>
  <Override PartName="/ppt/slides/slide1719.xml" ContentType="application/vnd.openxmlformats-officedocument.presentationml.slide+xml"/>
  <Override PartName="/ppt/notesSlides/notesSlide1719.xml" ContentType="application/vnd.openxmlformats-officedocument.presentationml.notesSlide+xml"/>
  <Override PartName="/ppt/slides/slide2720.xml" ContentType="application/vnd.openxmlformats-officedocument.presentationml.slide+xml"/>
  <Override PartName="/ppt/notesSlides/notesSlide2720.xml" ContentType="application/vnd.openxmlformats-officedocument.presentationml.notesSlide+xml"/>
  <Override PartName="/ppt/slides/slide1121.xml" ContentType="application/vnd.openxmlformats-officedocument.presentationml.slide+xml"/>
  <Override PartName="/ppt/notesSlides/notesSlide1121.xml" ContentType="application/vnd.openxmlformats-officedocument.presentationml.notesSlide+xml"/>
  <Override PartName="/ppt/slides/slide2222.xml" ContentType="application/vnd.openxmlformats-officedocument.presentationml.slide+xml"/>
  <Override PartName="/ppt/notesSlides/notesSlide2222.xml" ContentType="application/vnd.openxmlformats-officedocument.presentationml.notesSlide+xml"/>
  <Override PartName="/ppt/slides/slide1023.xml" ContentType="application/vnd.openxmlformats-officedocument.presentationml.slide+xml"/>
  <Override PartName="/ppt/notesSlides/notesSlide1023.xml" ContentType="application/vnd.openxmlformats-officedocument.presentationml.notesSlide+xml"/>
  <Override PartName="/ppt/slides/slide1624.xml" ContentType="application/vnd.openxmlformats-officedocument.presentationml.slide+xml"/>
  <Override PartName="/ppt/notesSlides/notesSlide1624.xml" ContentType="application/vnd.openxmlformats-officedocument.presentationml.notesSlide+xml"/>
  <Override PartName="/ppt/slides/slide2525.xml" ContentType="application/vnd.openxmlformats-officedocument.presentationml.slide+xml"/>
  <Override PartName="/ppt/notesSlides/notesSlide2525.xml" ContentType="application/vnd.openxmlformats-officedocument.presentationml.notesSlide+xml"/>
  <Override PartName="/ppt/slides/slide3126.xml" ContentType="application/vnd.openxmlformats-officedocument.presentationml.slide+xml"/>
  <Override PartName="/ppt/notesSlides/notesSlide3126.xml" ContentType="application/vnd.openxmlformats-officedocument.presentationml.notesSlide+xml"/>
  <Override PartName="/ppt/slides/slide1427.xml" ContentType="application/vnd.openxmlformats-officedocument.presentationml.slide+xml"/>
  <Override PartName="/ppt/notesSlides/notesSlide1427.xml" ContentType="application/vnd.openxmlformats-officedocument.presentationml.notesSlide+xml"/>
  <Override PartName="/ppt/viewProps.xml" ContentType="application/vnd.openxmlformats-officedocument.presentationml.viewProps+xml"/>
  <Override PartName="/customXml/item3.xml" ContentType="application/xml"/>
  <Override PartName="/customXml/itemProps31.xml" ContentType="application/vnd.openxmlformats-officedocument.customXmlProperties+xml"/>
  <Override PartName="/ppt/slides/slide828.xml" ContentType="application/vnd.openxmlformats-officedocument.presentationml.slide+xml"/>
  <Override PartName="/ppt/notesSlides/notesSlide828.xml" ContentType="application/vnd.openxmlformats-officedocument.presentationml.notesSlide+xml"/>
  <Override PartName="/ppt/presProps.xml" ContentType="application/vnd.openxmlformats-officedocument.presentationml.presProps+xml"/>
  <Override PartName="/customXml/item22.xml" ContentType="application/xml"/>
  <Override PartName="/customXml/itemProps22.xml" ContentType="application/vnd.openxmlformats-officedocument.customXmlProperties+xml"/>
  <Override PartName="/ppt/tableStyles.xml" ContentType="application/vnd.openxmlformats-officedocument.presentationml.tableStyles+xml"/>
  <Override PartName="/customXml/item13.xml" ContentType="application/xml"/>
  <Override PartName="/customXml/itemProps13.xml" ContentType="application/vnd.openxmlformats-officedocument.customXmlProperties+xml"/>
  <Override PartName="/ppt/slides/slide229.xml" ContentType="application/vnd.openxmlformats-officedocument.presentationml.slide+xml"/>
  <Override PartName="/ppt/notesSlides/notesSlide229.xml" ContentType="application/vnd.openxmlformats-officedocument.presentationml.notesSlide+xml"/>
  <Override PartName="/ppt/slides/slide2030.xml" ContentType="application/vnd.openxmlformats-officedocument.presentationml.slide+xml"/>
  <Override PartName="/ppt/notesSlides/notesSlide2030.xml" ContentType="application/vnd.openxmlformats-officedocument.presentationml.notesSlide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slides/slide2631.xml" ContentType="application/vnd.openxmlformats-officedocument.presentationml.slide+xml"/>
  <Override PartName="/ppt/notesSlides/notesSlide2631.xml" ContentType="application/vnd.openxmlformats-officedocument.presentationml.notesSlide+xml"/>
  <Override PartName="/docProps/custom.xml" ContentType="application/vnd.openxmlformats-officedocument.custom-properti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5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36"/>
  </p:notesMasterIdLst>
  <p:handoutMasterIdLst>
    <p:handoutMasterId r:id="rId37"/>
  </p:handoutMasterIdLst>
  <p:sldIdLst>
    <p:sldId id="256" r:id="rId5"/>
    <p:sldId id="262" r:id="rId6"/>
    <p:sldId id="257" r:id="rId7"/>
    <p:sldId id="258" r:id="rId8"/>
    <p:sldId id="259" r:id="rId9"/>
    <p:sldId id="260" r:id="rId10"/>
    <p:sldId id="261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</p:sldIdLst>
  <p:sldSz cx="12192000" cy="6858000"/>
  <p:notesSz cx="6858000" cy="9144000"/>
  <p:defaultTextStyle>
    <a:defPPr rtl="0"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721" autoAdjust="0"/>
  </p:normalViewPr>
  <p:slideViewPr>
    <p:cSldViewPr snapToGrid="0" showGuides="1">
      <p:cViewPr varScale="1">
        <p:scale>
          <a:sx n="129" d="100"/>
          <a:sy n="129" d="100"/>
        </p:scale>
        <p:origin x="1458" y="12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50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104" d="100"/>
          <a:sy n="104" d="100"/>
        </p:scale>
        <p:origin x="5388" y="96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/ppt/slides/slide41.xml" Id="rId8" /><Relationship Type="http://schemas.openxmlformats.org/officeDocument/2006/relationships/slide" Target="/ppt/slides/slide93.xml" Id="rId13" /><Relationship Type="http://schemas.openxmlformats.org/officeDocument/2006/relationships/slide" Target="/ppt/slides/slide1427.xml" Id="rId18" /><Relationship Type="http://schemas.openxmlformats.org/officeDocument/2006/relationships/slide" Target="/ppt/slides/slide2222.xml" Id="rId26" /><Relationship Type="http://schemas.openxmlformats.org/officeDocument/2006/relationships/viewProps" Target="/ppt/viewProps.xml" Id="rId39" /><Relationship Type="http://schemas.openxmlformats.org/officeDocument/2006/relationships/customXml" Target="/customXml/item3.xml" Id="rId3" /><Relationship Type="http://schemas.openxmlformats.org/officeDocument/2006/relationships/slide" Target="/ppt/slides/slide1719.xml" Id="rId21" /><Relationship Type="http://schemas.openxmlformats.org/officeDocument/2006/relationships/slide" Target="/ppt/slides/slide306.xml" Id="rId34" /><Relationship Type="http://schemas.openxmlformats.org/officeDocument/2006/relationships/slide" Target="/ppt/slides/slide37.xml" Id="rId7" /><Relationship Type="http://schemas.openxmlformats.org/officeDocument/2006/relationships/slide" Target="/ppt/slides/slide828.xml" Id="rId12" /><Relationship Type="http://schemas.openxmlformats.org/officeDocument/2006/relationships/slide" Target="/ppt/slides/slide1310.xml" Id="rId17" /><Relationship Type="http://schemas.openxmlformats.org/officeDocument/2006/relationships/slide" Target="/ppt/slides/slide215.xml" Id="rId25" /><Relationship Type="http://schemas.openxmlformats.org/officeDocument/2006/relationships/slide" Target="/ppt/slides/slide2912.xml" Id="rId33" /><Relationship Type="http://schemas.openxmlformats.org/officeDocument/2006/relationships/presProps" Target="/ppt/presProps.xml" Id="rId38" /><Relationship Type="http://schemas.openxmlformats.org/officeDocument/2006/relationships/customXml" Target="/customXml/item22.xml" Id="rId2" /><Relationship Type="http://schemas.openxmlformats.org/officeDocument/2006/relationships/slide" Target="/ppt/slides/slide1216.xml" Id="rId16" /><Relationship Type="http://schemas.openxmlformats.org/officeDocument/2006/relationships/slide" Target="/ppt/slides/slide1624.xml" Id="rId20" /><Relationship Type="http://schemas.openxmlformats.org/officeDocument/2006/relationships/slide" Target="/ppt/slides/slide2525.xml" Id="rId29" /><Relationship Type="http://schemas.openxmlformats.org/officeDocument/2006/relationships/tableStyles" Target="/ppt/tableStyles.xml" Id="rId41" /><Relationship Type="http://schemas.openxmlformats.org/officeDocument/2006/relationships/customXml" Target="/customXml/item13.xml" Id="rId1" /><Relationship Type="http://schemas.openxmlformats.org/officeDocument/2006/relationships/slide" Target="/ppt/slides/slide229.xml" Id="rId6" /><Relationship Type="http://schemas.openxmlformats.org/officeDocument/2006/relationships/slide" Target="/ppt/slides/slide79.xml" Id="rId11" /><Relationship Type="http://schemas.openxmlformats.org/officeDocument/2006/relationships/slide" Target="/ppt/slides/slide2030.xml" Id="rId24" /><Relationship Type="http://schemas.openxmlformats.org/officeDocument/2006/relationships/slide" Target="/ppt/slides/slide2817.xml" Id="rId32" /><Relationship Type="http://schemas.openxmlformats.org/officeDocument/2006/relationships/handoutMaster" Target="/ppt/handoutMasters/handoutMaster11.xml" Id="rId37" /><Relationship Type="http://schemas.openxmlformats.org/officeDocument/2006/relationships/theme" Target="/ppt/theme/theme12.xml" Id="rId40" /><Relationship Type="http://schemas.openxmlformats.org/officeDocument/2006/relationships/slide" Target="/ppt/slides/slide12.xml" Id="rId5" /><Relationship Type="http://schemas.openxmlformats.org/officeDocument/2006/relationships/slide" Target="/ppt/slides/slide1121.xml" Id="rId15" /><Relationship Type="http://schemas.openxmlformats.org/officeDocument/2006/relationships/slide" Target="/ppt/slides/slide1911.xml" Id="rId23" /><Relationship Type="http://schemas.openxmlformats.org/officeDocument/2006/relationships/slide" Target="/ppt/slides/slide248.xml" Id="rId28" /><Relationship Type="http://schemas.openxmlformats.org/officeDocument/2006/relationships/notesMaster" Target="/ppt/notesMasters/notesMaster11.xml" Id="rId36" /><Relationship Type="http://schemas.openxmlformats.org/officeDocument/2006/relationships/slide" Target="/ppt/slides/slide615.xml" Id="rId10" /><Relationship Type="http://schemas.openxmlformats.org/officeDocument/2006/relationships/slide" Target="/ppt/slides/slide154.xml" Id="rId19" /><Relationship Type="http://schemas.openxmlformats.org/officeDocument/2006/relationships/slide" Target="/ppt/slides/slide2720.xml" Id="rId31" /><Relationship Type="http://schemas.openxmlformats.org/officeDocument/2006/relationships/slideMaster" Target="/ppt/slideMasters/slideMaster11.xml" Id="rId4" /><Relationship Type="http://schemas.openxmlformats.org/officeDocument/2006/relationships/slide" Target="/ppt/slides/slide518.xml" Id="rId9" /><Relationship Type="http://schemas.openxmlformats.org/officeDocument/2006/relationships/slide" Target="/ppt/slides/slide1023.xml" Id="rId14" /><Relationship Type="http://schemas.openxmlformats.org/officeDocument/2006/relationships/slide" Target="/ppt/slides/slide1813.xml" Id="rId22" /><Relationship Type="http://schemas.openxmlformats.org/officeDocument/2006/relationships/slide" Target="/ppt/slides/slide2314.xml" Id="rId27" /><Relationship Type="http://schemas.openxmlformats.org/officeDocument/2006/relationships/slide" Target="/ppt/slides/slide2631.xml" Id="rId30" /><Relationship Type="http://schemas.openxmlformats.org/officeDocument/2006/relationships/slide" Target="/ppt/slides/slide3126.xml" Id="rId35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9A47A21-A41A-4F74-A861-F5A3EA0EAB36}" type="datetime1">
              <a:rPr lang="zh-TW" altLang="en-US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2021/9/8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A438575-B761-4121-A7E4-457BB626566A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‹#›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239646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29BD3366-64E8-4C43-A3F2-80D1A61B58F1}" type="datetime1">
              <a:rPr lang="zh-TW" altLang="en-US" smtClean="0"/>
              <a:t>2021/9/8</a:t>
            </a:fld>
            <a:endParaRPr lang="en-US" dirty="0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tw" dirty="0"/>
              <a:t>按一下以編輯母片文字樣式</a:t>
            </a:r>
          </a:p>
          <a:p>
            <a:pPr lvl="1" rtl="0"/>
            <a:r>
              <a:rPr lang="zh-tw" dirty="0"/>
              <a:t>第二層</a:t>
            </a:r>
          </a:p>
          <a:p>
            <a:pPr lvl="2" rtl="0"/>
            <a:r>
              <a:rPr lang="zh-tw" dirty="0"/>
              <a:t>第三層</a:t>
            </a:r>
          </a:p>
          <a:p>
            <a:pPr lvl="3" rtl="0"/>
            <a:r>
              <a:rPr lang="zh-tw" dirty="0"/>
              <a:t>第四層</a:t>
            </a:r>
          </a:p>
          <a:p>
            <a:pPr lvl="4" rtl="0"/>
            <a:r>
              <a:rPr lang="zh-tw" dirty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F54BA502-DDEA-4552-B72A-9C62FF6620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1340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023.xml.rels>&#65279;<?xml version="1.0" encoding="utf-8"?><Relationships xmlns="http://schemas.openxmlformats.org/package/2006/relationships"><Relationship Type="http://schemas.openxmlformats.org/officeDocument/2006/relationships/slide" Target="/ppt/slides/slide1023.xml" Id="rId2" /><Relationship Type="http://schemas.openxmlformats.org/officeDocument/2006/relationships/notesMaster" Target="/ppt/notesMasters/notesMaster11.xml" Id="rId1" /></Relationships>
</file>

<file path=ppt/notesSlides/_rels/notesSlide112.xml.rels>&#65279;<?xml version="1.0" encoding="utf-8"?><Relationships xmlns="http://schemas.openxmlformats.org/package/2006/relationships"><Relationship Type="http://schemas.openxmlformats.org/officeDocument/2006/relationships/slide" Target="/ppt/slides/slide12.xml" Id="rId2" /><Relationship Type="http://schemas.openxmlformats.org/officeDocument/2006/relationships/notesMaster" Target="/ppt/notesMasters/notesMaster11.xml" Id="rId1" /></Relationships>
</file>

<file path=ppt/notesSlides/_rels/notesSlide1121.xml.rels>&#65279;<?xml version="1.0" encoding="utf-8"?><Relationships xmlns="http://schemas.openxmlformats.org/package/2006/relationships"><Relationship Type="http://schemas.openxmlformats.org/officeDocument/2006/relationships/slide" Target="/ppt/slides/slide1121.xml" Id="rId2" /><Relationship Type="http://schemas.openxmlformats.org/officeDocument/2006/relationships/notesMaster" Target="/ppt/notesMasters/notesMaster11.xml" Id="rId1" /></Relationships>
</file>

<file path=ppt/notesSlides/_rels/notesSlide1216.xml.rels>&#65279;<?xml version="1.0" encoding="utf-8"?><Relationships xmlns="http://schemas.openxmlformats.org/package/2006/relationships"><Relationship Type="http://schemas.openxmlformats.org/officeDocument/2006/relationships/slide" Target="/ppt/slides/slide1216.xml" Id="rId2" /><Relationship Type="http://schemas.openxmlformats.org/officeDocument/2006/relationships/notesMaster" Target="/ppt/notesMasters/notesMaster11.xml" Id="rId1" /></Relationships>
</file>

<file path=ppt/notesSlides/_rels/notesSlide139.xml.rels>&#65279;<?xml version="1.0" encoding="utf-8"?><Relationships xmlns="http://schemas.openxmlformats.org/package/2006/relationships"><Relationship Type="http://schemas.openxmlformats.org/officeDocument/2006/relationships/slide" Target="/ppt/slides/slide1310.xml" Id="rId2" /><Relationship Type="http://schemas.openxmlformats.org/officeDocument/2006/relationships/notesMaster" Target="/ppt/notesMasters/notesMaster11.xml" Id="rId1" /></Relationships>
</file>

<file path=ppt/notesSlides/_rels/notesSlide1427.xml.rels>&#65279;<?xml version="1.0" encoding="utf-8"?><Relationships xmlns="http://schemas.openxmlformats.org/package/2006/relationships"><Relationship Type="http://schemas.openxmlformats.org/officeDocument/2006/relationships/slide" Target="/ppt/slides/slide1427.xml" Id="rId2" /><Relationship Type="http://schemas.openxmlformats.org/officeDocument/2006/relationships/notesMaster" Target="/ppt/notesMasters/notesMaster11.xml" Id="rId1" /></Relationships>
</file>

<file path=ppt/notesSlides/_rels/notesSlide153.xml.rels>&#65279;<?xml version="1.0" encoding="utf-8"?><Relationships xmlns="http://schemas.openxmlformats.org/package/2006/relationships"><Relationship Type="http://schemas.openxmlformats.org/officeDocument/2006/relationships/slide" Target="/ppt/slides/slide154.xml" Id="rId2" /><Relationship Type="http://schemas.openxmlformats.org/officeDocument/2006/relationships/notesMaster" Target="/ppt/notesMasters/notesMaster11.xml" Id="rId1" /></Relationships>
</file>

<file path=ppt/notesSlides/_rels/notesSlide1624.xml.rels>&#65279;<?xml version="1.0" encoding="utf-8"?><Relationships xmlns="http://schemas.openxmlformats.org/package/2006/relationships"><Relationship Type="http://schemas.openxmlformats.org/officeDocument/2006/relationships/slide" Target="/ppt/slides/slide1624.xml" Id="rId2" /><Relationship Type="http://schemas.openxmlformats.org/officeDocument/2006/relationships/notesMaster" Target="/ppt/notesMasters/notesMaster11.xml" Id="rId1" /></Relationships>
</file>

<file path=ppt/notesSlides/_rels/notesSlide1719.xml.rels>&#65279;<?xml version="1.0" encoding="utf-8"?><Relationships xmlns="http://schemas.openxmlformats.org/package/2006/relationships"><Relationship Type="http://schemas.openxmlformats.org/officeDocument/2006/relationships/slide" Target="/ppt/slides/slide1719.xml" Id="rId2" /><Relationship Type="http://schemas.openxmlformats.org/officeDocument/2006/relationships/notesMaster" Target="/ppt/notesMasters/notesMaster11.xml" Id="rId1" /></Relationships>
</file>

<file path=ppt/notesSlides/_rels/notesSlide1813.xml.rels>&#65279;<?xml version="1.0" encoding="utf-8"?><Relationships xmlns="http://schemas.openxmlformats.org/package/2006/relationships"><Relationship Type="http://schemas.openxmlformats.org/officeDocument/2006/relationships/slide" Target="/ppt/slides/slide1813.xml" Id="rId2" /><Relationship Type="http://schemas.openxmlformats.org/officeDocument/2006/relationships/notesMaster" Target="/ppt/notesMasters/notesMaster11.xml" Id="rId1" /></Relationships>
</file>

<file path=ppt/notesSlides/_rels/notesSlide1910.xml.rels>&#65279;<?xml version="1.0" encoding="utf-8"?><Relationships xmlns="http://schemas.openxmlformats.org/package/2006/relationships"><Relationship Type="http://schemas.openxmlformats.org/officeDocument/2006/relationships/slide" Target="/ppt/slides/slide1911.xml" Id="rId2" /><Relationship Type="http://schemas.openxmlformats.org/officeDocument/2006/relationships/notesMaster" Target="/ppt/notesMasters/notesMaster11.xml" Id="rId1" /></Relationships>
</file>

<file path=ppt/notesSlides/_rels/notesSlide2030.xml.rels>&#65279;<?xml version="1.0" encoding="utf-8"?><Relationships xmlns="http://schemas.openxmlformats.org/package/2006/relationships"><Relationship Type="http://schemas.openxmlformats.org/officeDocument/2006/relationships/slide" Target="/ppt/slides/slide2030.xml" Id="rId2" /><Relationship Type="http://schemas.openxmlformats.org/officeDocument/2006/relationships/notesMaster" Target="/ppt/notesMasters/notesMaster11.xml" Id="rId1" /></Relationships>
</file>

<file path=ppt/notesSlides/_rels/notesSlide214.xml.rels>&#65279;<?xml version="1.0" encoding="utf-8"?><Relationships xmlns="http://schemas.openxmlformats.org/package/2006/relationships"><Relationship Type="http://schemas.openxmlformats.org/officeDocument/2006/relationships/slide" Target="/ppt/slides/slide215.xml" Id="rId2" /><Relationship Type="http://schemas.openxmlformats.org/officeDocument/2006/relationships/notesMaster" Target="/ppt/notesMasters/notesMaster11.xml" Id="rId1" /></Relationships>
</file>

<file path=ppt/notesSlides/_rels/notesSlide2222.xml.rels>&#65279;<?xml version="1.0" encoding="utf-8"?><Relationships xmlns="http://schemas.openxmlformats.org/package/2006/relationships"><Relationship Type="http://schemas.openxmlformats.org/officeDocument/2006/relationships/slide" Target="/ppt/slides/slide2222.xml" Id="rId2" /><Relationship Type="http://schemas.openxmlformats.org/officeDocument/2006/relationships/notesMaster" Target="/ppt/notesMasters/notesMaster11.xml" Id="rId1" /></Relationships>
</file>

<file path=ppt/notesSlides/_rels/notesSlide229.xml.rels>&#65279;<?xml version="1.0" encoding="utf-8"?><Relationships xmlns="http://schemas.openxmlformats.org/package/2006/relationships"><Relationship Type="http://schemas.openxmlformats.org/officeDocument/2006/relationships/slide" Target="/ppt/slides/slide229.xml" Id="rId2" /><Relationship Type="http://schemas.openxmlformats.org/officeDocument/2006/relationships/notesMaster" Target="/ppt/notesMasters/notesMaster11.xml" Id="rId1" /></Relationships>
</file>

<file path=ppt/notesSlides/_rels/notesSlide2314.xml.rels>&#65279;<?xml version="1.0" encoding="utf-8"?><Relationships xmlns="http://schemas.openxmlformats.org/package/2006/relationships"><Relationship Type="http://schemas.openxmlformats.org/officeDocument/2006/relationships/slide" Target="/ppt/slides/slide2314.xml" Id="rId2" /><Relationship Type="http://schemas.openxmlformats.org/officeDocument/2006/relationships/notesMaster" Target="/ppt/notesMasters/notesMaster11.xml" Id="rId1" /></Relationships>
</file>

<file path=ppt/notesSlides/_rels/notesSlide247.xml.rels>&#65279;<?xml version="1.0" encoding="utf-8"?><Relationships xmlns="http://schemas.openxmlformats.org/package/2006/relationships"><Relationship Type="http://schemas.openxmlformats.org/officeDocument/2006/relationships/slide" Target="/ppt/slides/slide248.xml" Id="rId2" /><Relationship Type="http://schemas.openxmlformats.org/officeDocument/2006/relationships/notesMaster" Target="/ppt/notesMasters/notesMaster11.xml" Id="rId1" /></Relationships>
</file>

<file path=ppt/notesSlides/_rels/notesSlide2525.xml.rels>&#65279;<?xml version="1.0" encoding="utf-8"?><Relationships xmlns="http://schemas.openxmlformats.org/package/2006/relationships"><Relationship Type="http://schemas.openxmlformats.org/officeDocument/2006/relationships/slide" Target="/ppt/slides/slide2525.xml" Id="rId2" /><Relationship Type="http://schemas.openxmlformats.org/officeDocument/2006/relationships/notesMaster" Target="/ppt/notesMasters/notesMaster11.xml" Id="rId1" /></Relationships>
</file>

<file path=ppt/notesSlides/_rels/notesSlide2631.xml.rels>&#65279;<?xml version="1.0" encoding="utf-8"?><Relationships xmlns="http://schemas.openxmlformats.org/package/2006/relationships"><Relationship Type="http://schemas.openxmlformats.org/officeDocument/2006/relationships/slide" Target="/ppt/slides/slide2631.xml" Id="rId2" /><Relationship Type="http://schemas.openxmlformats.org/officeDocument/2006/relationships/notesMaster" Target="/ppt/notesMasters/notesMaster11.xml" Id="rId1" /></Relationships>
</file>

<file path=ppt/notesSlides/_rels/notesSlide2720.xml.rels>&#65279;<?xml version="1.0" encoding="utf-8"?><Relationships xmlns="http://schemas.openxmlformats.org/package/2006/relationships"><Relationship Type="http://schemas.openxmlformats.org/officeDocument/2006/relationships/slide" Target="/ppt/slides/slide2720.xml" Id="rId2" /><Relationship Type="http://schemas.openxmlformats.org/officeDocument/2006/relationships/notesMaster" Target="/ppt/notesMasters/notesMaster11.xml" Id="rId1" /></Relationships>
</file>

<file path=ppt/notesSlides/_rels/notesSlide2817.xml.rels>&#65279;<?xml version="1.0" encoding="utf-8"?><Relationships xmlns="http://schemas.openxmlformats.org/package/2006/relationships"><Relationship Type="http://schemas.openxmlformats.org/officeDocument/2006/relationships/slide" Target="/ppt/slides/slide2817.xml" Id="rId2" /><Relationship Type="http://schemas.openxmlformats.org/officeDocument/2006/relationships/notesMaster" Target="/ppt/notesMasters/notesMaster11.xml" Id="rId1" /></Relationships>
</file>

<file path=ppt/notesSlides/_rels/notesSlide2911.xml.rels>&#65279;<?xml version="1.0" encoding="utf-8"?><Relationships xmlns="http://schemas.openxmlformats.org/package/2006/relationships"><Relationship Type="http://schemas.openxmlformats.org/officeDocument/2006/relationships/slide" Target="/ppt/slides/slide2912.xml" Id="rId2" /><Relationship Type="http://schemas.openxmlformats.org/officeDocument/2006/relationships/notesMaster" Target="/ppt/notesMasters/notesMaster11.xml" Id="rId1" /></Relationships>
</file>

<file path=ppt/notesSlides/_rels/notesSlide305.xml.rels>&#65279;<?xml version="1.0" encoding="utf-8"?><Relationships xmlns="http://schemas.openxmlformats.org/package/2006/relationships"><Relationship Type="http://schemas.openxmlformats.org/officeDocument/2006/relationships/slide" Target="/ppt/slides/slide306.xml" Id="rId2" /><Relationship Type="http://schemas.openxmlformats.org/officeDocument/2006/relationships/notesMaster" Target="/ppt/notesMasters/notesMaster11.xml" Id="rId1" /></Relationships>
</file>

<file path=ppt/notesSlides/_rels/notesSlide3126.xml.rels>&#65279;<?xml version="1.0" encoding="utf-8"?><Relationships xmlns="http://schemas.openxmlformats.org/package/2006/relationships"><Relationship Type="http://schemas.openxmlformats.org/officeDocument/2006/relationships/slide" Target="/ppt/slides/slide3126.xml" Id="rId2" /><Relationship Type="http://schemas.openxmlformats.org/officeDocument/2006/relationships/notesMaster" Target="/ppt/notesMasters/notesMaster11.xml" Id="rId1" /></Relationships>
</file>

<file path=ppt/notesSlides/_rels/notesSlide36.xml.rels>&#65279;<?xml version="1.0" encoding="utf-8"?><Relationships xmlns="http://schemas.openxmlformats.org/package/2006/relationships"><Relationship Type="http://schemas.openxmlformats.org/officeDocument/2006/relationships/slide" Target="/ppt/slides/slide37.xml" Id="rId2" /><Relationship Type="http://schemas.openxmlformats.org/officeDocument/2006/relationships/notesMaster" Target="/ppt/notesMasters/notesMaster11.xml" Id="rId1" /></Relationships>
</file>

<file path=ppt/notesSlides/_rels/notesSlide41.xml.rels>&#65279;<?xml version="1.0" encoding="utf-8"?><Relationships xmlns="http://schemas.openxmlformats.org/package/2006/relationships"><Relationship Type="http://schemas.openxmlformats.org/officeDocument/2006/relationships/slide" Target="/ppt/slides/slide41.xml" Id="rId2" /><Relationship Type="http://schemas.openxmlformats.org/officeDocument/2006/relationships/notesMaster" Target="/ppt/notesMasters/notesMaster11.xml" Id="rId1" /></Relationships>
</file>

<file path=ppt/notesSlides/_rels/notesSlide518.xml.rels>&#65279;<?xml version="1.0" encoding="utf-8"?><Relationships xmlns="http://schemas.openxmlformats.org/package/2006/relationships"><Relationship Type="http://schemas.openxmlformats.org/officeDocument/2006/relationships/slide" Target="/ppt/slides/slide518.xml" Id="rId2" /><Relationship Type="http://schemas.openxmlformats.org/officeDocument/2006/relationships/notesMaster" Target="/ppt/notesMasters/notesMaster11.xml" Id="rId1" /></Relationships>
</file>

<file path=ppt/notesSlides/_rels/notesSlide615.xml.rels>&#65279;<?xml version="1.0" encoding="utf-8"?><Relationships xmlns="http://schemas.openxmlformats.org/package/2006/relationships"><Relationship Type="http://schemas.openxmlformats.org/officeDocument/2006/relationships/slide" Target="/ppt/slides/slide615.xml" Id="rId2" /><Relationship Type="http://schemas.openxmlformats.org/officeDocument/2006/relationships/notesMaster" Target="/ppt/notesMasters/notesMaster11.xml" Id="rId1" /></Relationships>
</file>

<file path=ppt/notesSlides/_rels/notesSlide78.xml.rels>&#65279;<?xml version="1.0" encoding="utf-8"?><Relationships xmlns="http://schemas.openxmlformats.org/package/2006/relationships"><Relationship Type="http://schemas.openxmlformats.org/officeDocument/2006/relationships/slide" Target="/ppt/slides/slide79.xml" Id="rId2" /><Relationship Type="http://schemas.openxmlformats.org/officeDocument/2006/relationships/notesMaster" Target="/ppt/notesMasters/notesMaster11.xml" Id="rId1" /></Relationships>
</file>

<file path=ppt/notesSlides/_rels/notesSlide828.xml.rels>&#65279;<?xml version="1.0" encoding="utf-8"?><Relationships xmlns="http://schemas.openxmlformats.org/package/2006/relationships"><Relationship Type="http://schemas.openxmlformats.org/officeDocument/2006/relationships/slide" Target="/ppt/slides/slide828.xml" Id="rId2" /><Relationship Type="http://schemas.openxmlformats.org/officeDocument/2006/relationships/notesMaster" Target="/ppt/notesMasters/notesMaster11.xml" Id="rId1" /></Relationships>
</file>

<file path=ppt/notesSlides/_rels/notesSlide92.xml.rels>&#65279;<?xml version="1.0" encoding="utf-8"?><Relationships xmlns="http://schemas.openxmlformats.org/package/2006/relationships"><Relationship Type="http://schemas.openxmlformats.org/officeDocument/2006/relationships/slide" Target="/ppt/slides/slide93.xml" Id="rId2" /><Relationship Type="http://schemas.openxmlformats.org/officeDocument/2006/relationships/notesMaster" Target="/ppt/notesMasters/notesMaster11.xml" Id="rId1" /></Relationships>
</file>

<file path=ppt/notesSlides/notesSlide10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10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55459715"/>
      </p:ext>
    </p:extLst>
  </p:cSld>
  <p:clrMapOvr>
    <a:masterClrMapping/>
  </p:clrMapOvr>
</p:notes>
</file>

<file path=ppt/notesSlides/notesSlide1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zh-TW" altLang="en-US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您可以將自己的類別和分數值新增到此遊戲板。在我們提供的投影片中輸入 您的問題和答案。</a:t>
            </a:r>
          </a:p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rtl="0"/>
            <a:r>
              <a:rPr lang="zh-TW" altLang="en-US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當您在投影片放映檢視中時，請選取底線文字以前往該問題，然後選取右三角形以顯示答案。使用左三角形回到此遊戲板投影片。 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40197997"/>
      </p:ext>
    </p:extLst>
  </p:cSld>
  <p:clrMapOvr>
    <a:masterClrMapping/>
  </p:clrMapOvr>
</p:notes>
</file>

<file path=ppt/notesSlides/notesSlide11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11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81866929"/>
      </p:ext>
    </p:extLst>
  </p:cSld>
  <p:clrMapOvr>
    <a:masterClrMapping/>
  </p:clrMapOvr>
</p:notes>
</file>

<file path=ppt/notesSlides/notesSlide12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12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88849348"/>
      </p:ext>
    </p:extLst>
  </p:cSld>
  <p:clrMapOvr>
    <a:masterClrMapping/>
  </p:clrMapOvr>
</p:notes>
</file>

<file path=ppt/notesSlides/notesSlide1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13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0501923"/>
      </p:ext>
    </p:extLst>
  </p:cSld>
  <p:clrMapOvr>
    <a:masterClrMapping/>
  </p:clrMapOvr>
</p:notes>
</file>

<file path=ppt/notesSlides/notesSlide14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14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01036648"/>
      </p:ext>
    </p:extLst>
  </p:cSld>
  <p:clrMapOvr>
    <a:masterClrMapping/>
  </p:clrMapOvr>
</p:notes>
</file>

<file path=ppt/notesSlides/notesSlide1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15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73385126"/>
      </p:ext>
    </p:extLst>
  </p:cSld>
  <p:clrMapOvr>
    <a:masterClrMapping/>
  </p:clrMapOvr>
</p:notes>
</file>

<file path=ppt/notesSlides/notesSlide16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16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77862214"/>
      </p:ext>
    </p:extLst>
  </p:cSld>
  <p:clrMapOvr>
    <a:masterClrMapping/>
  </p:clrMapOvr>
</p:notes>
</file>

<file path=ppt/notesSlides/notesSlide17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17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29367412"/>
      </p:ext>
    </p:extLst>
  </p:cSld>
  <p:clrMapOvr>
    <a:masterClrMapping/>
  </p:clrMapOvr>
</p:notes>
</file>

<file path=ppt/notesSlides/notesSlide18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18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96364382"/>
      </p:ext>
    </p:extLst>
  </p:cSld>
  <p:clrMapOvr>
    <a:masterClrMapping/>
  </p:clrMapOvr>
</p:notes>
</file>

<file path=ppt/notesSlides/notesSlide19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19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24782209"/>
      </p:ext>
    </p:extLst>
  </p:cSld>
  <p:clrMapOvr>
    <a:masterClrMapping/>
  </p:clrMapOvr>
</p:notes>
</file>

<file path=ppt/notesSlides/notesSlide20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64454121"/>
      </p:ext>
    </p:extLst>
  </p:cSld>
  <p:clrMapOvr>
    <a:masterClrMapping/>
  </p:clrMapOvr>
</p:notes>
</file>

<file path=ppt/notesSlides/notesSlide2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21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89591765"/>
      </p:ext>
    </p:extLst>
  </p:cSld>
  <p:clrMapOvr>
    <a:masterClrMapping/>
  </p:clrMapOvr>
</p:notes>
</file>

<file path=ppt/notesSlides/notesSlide22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22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02249350"/>
      </p:ext>
    </p:extLst>
  </p:cSld>
  <p:clrMapOvr>
    <a:masterClrMapping/>
  </p:clrMapOvr>
</p:notes>
</file>

<file path=ppt/notesSlides/notesSlide2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9980291"/>
      </p:ext>
    </p:extLst>
  </p:cSld>
  <p:clrMapOvr>
    <a:masterClrMapping/>
  </p:clrMapOvr>
</p:notes>
</file>

<file path=ppt/notesSlides/notesSlide23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23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81412737"/>
      </p:ext>
    </p:extLst>
  </p:cSld>
  <p:clrMapOvr>
    <a:masterClrMapping/>
  </p:clrMapOvr>
</p:notes>
</file>

<file path=ppt/notesSlides/notesSlide2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24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40530191"/>
      </p:ext>
    </p:extLst>
  </p:cSld>
  <p:clrMapOvr>
    <a:masterClrMapping/>
  </p:clrMapOvr>
</p:notes>
</file>

<file path=ppt/notesSlides/notesSlide25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25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37783029"/>
      </p:ext>
    </p:extLst>
  </p:cSld>
  <p:clrMapOvr>
    <a:masterClrMapping/>
  </p:clrMapOvr>
</p:notes>
</file>

<file path=ppt/notesSlides/notesSlide26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26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9150276"/>
      </p:ext>
    </p:extLst>
  </p:cSld>
  <p:clrMapOvr>
    <a:masterClrMapping/>
  </p:clrMapOvr>
</p:notes>
</file>

<file path=ppt/notesSlides/notesSlide27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27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50908908"/>
      </p:ext>
    </p:extLst>
  </p:cSld>
  <p:clrMapOvr>
    <a:masterClrMapping/>
  </p:clrMapOvr>
</p:notes>
</file>

<file path=ppt/notesSlides/notesSlide28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28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34816855"/>
      </p:ext>
    </p:extLst>
  </p:cSld>
  <p:clrMapOvr>
    <a:masterClrMapping/>
  </p:clrMapOvr>
</p:notes>
</file>

<file path=ppt/notesSlides/notesSlide29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29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36613837"/>
      </p:ext>
    </p:extLst>
  </p:cSld>
  <p:clrMapOvr>
    <a:masterClrMapping/>
  </p:clrMapOvr>
</p:notes>
</file>

<file path=ppt/notesSlides/notesSlide30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30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73533998"/>
      </p:ext>
    </p:extLst>
  </p:cSld>
  <p:clrMapOvr>
    <a:masterClrMapping/>
  </p:clrMapOvr>
</p:notes>
</file>

<file path=ppt/notesSlides/notesSlide31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31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8562339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zh-TW" altLang="en-US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在預留位置中輸入您的問題和答案。您可以在底部新增類別和分數值做為參考。</a:t>
            </a:r>
          </a:p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rtl="0"/>
            <a:r>
              <a:rPr lang="zh-TW" altLang="en-US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當您在投影片放映檢視中時，選取右三角形以顯示答案。選取左三角形以回到遊戲板投影片。 </a:t>
            </a:r>
          </a:p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1990203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4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11690593"/>
      </p:ext>
    </p:extLst>
  </p:cSld>
  <p:clrMapOvr>
    <a:masterClrMapping/>
  </p:clrMapOvr>
</p:notes>
</file>

<file path=ppt/notesSlides/notesSlide5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5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33831686"/>
      </p:ext>
    </p:extLst>
  </p:cSld>
  <p:clrMapOvr>
    <a:masterClrMapping/>
  </p:clrMapOvr>
</p:notes>
</file>

<file path=ppt/notesSlides/notesSlide6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6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94638270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7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36169526"/>
      </p:ext>
    </p:extLst>
  </p:cSld>
  <p:clrMapOvr>
    <a:masterClrMapping/>
  </p:clrMapOvr>
</p:notes>
</file>

<file path=ppt/notesSlides/notesSlide8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8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68946893"/>
      </p:ext>
    </p:extLst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9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5899507"/>
      </p:ext>
    </p:extLst>
  </p:cSld>
  <p:clrMapOvr>
    <a:masterClrMapping/>
  </p:clrMapOvr>
</p:notes>
</file>

<file path=ppt/slideLayouts/_rels/slideLayout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1.xml.rels>&#65279;<?xml version="1.0" encoding="utf-8"?><Relationships xmlns="http://schemas.openxmlformats.org/package/2006/relationships"><Relationship Type="http://schemas.openxmlformats.org/officeDocument/2006/relationships/slide" Target="/ppt/slides/slide12.xml" Id="rId2" /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遊戲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版面配置區 7"/>
          <p:cNvSpPr>
            <a:spLocks noGrp="1"/>
          </p:cNvSpPr>
          <p:nvPr>
            <p:ph type="body" sz="quarter" idx="13" hasCustomPrompt="1"/>
          </p:nvPr>
        </p:nvSpPr>
        <p:spPr>
          <a:xfrm>
            <a:off x="332703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zh-TW" altLang="en-US" noProof="0"/>
              <a:t>類別 </a:t>
            </a:r>
            <a:r>
              <a:rPr lang="en-US" altLang="zh-TW" noProof="0"/>
              <a:t>1</a:t>
            </a:r>
            <a:endParaRPr lang="zh-TW" altLang="en-US" noProof="0"/>
          </a:p>
        </p:txBody>
      </p:sp>
      <p:sp>
        <p:nvSpPr>
          <p:cNvPr id="40" name="文字版面配置區 7"/>
          <p:cNvSpPr>
            <a:spLocks noGrp="1"/>
          </p:cNvSpPr>
          <p:nvPr>
            <p:ph type="body" sz="quarter" idx="18" hasCustomPrompt="1"/>
          </p:nvPr>
        </p:nvSpPr>
        <p:spPr>
          <a:xfrm>
            <a:off x="332703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zh-TW" altLang="en-US" noProof="0"/>
              <a:t>分數</a:t>
            </a:r>
          </a:p>
        </p:txBody>
      </p:sp>
      <p:sp>
        <p:nvSpPr>
          <p:cNvPr id="45" name="文字版面配置區 7"/>
          <p:cNvSpPr>
            <a:spLocks noGrp="1"/>
          </p:cNvSpPr>
          <p:nvPr>
            <p:ph type="body" sz="quarter" idx="23" hasCustomPrompt="1"/>
          </p:nvPr>
        </p:nvSpPr>
        <p:spPr>
          <a:xfrm>
            <a:off x="332703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zh-TW" altLang="en-US" noProof="0"/>
              <a:t>分數</a:t>
            </a:r>
          </a:p>
        </p:txBody>
      </p:sp>
      <p:sp>
        <p:nvSpPr>
          <p:cNvPr id="50" name="文字版面配置區 7"/>
          <p:cNvSpPr>
            <a:spLocks noGrp="1"/>
          </p:cNvSpPr>
          <p:nvPr>
            <p:ph type="body" sz="quarter" idx="28" hasCustomPrompt="1"/>
          </p:nvPr>
        </p:nvSpPr>
        <p:spPr>
          <a:xfrm>
            <a:off x="332703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zh-TW" altLang="en-US" noProof="0"/>
              <a:t>分數</a:t>
            </a:r>
          </a:p>
        </p:txBody>
      </p:sp>
      <p:sp>
        <p:nvSpPr>
          <p:cNvPr id="55" name="文字版面配置區 7"/>
          <p:cNvSpPr>
            <a:spLocks noGrp="1"/>
          </p:cNvSpPr>
          <p:nvPr>
            <p:ph type="body" sz="quarter" idx="33" hasCustomPrompt="1"/>
          </p:nvPr>
        </p:nvSpPr>
        <p:spPr>
          <a:xfrm>
            <a:off x="332703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zh-TW" altLang="en-US" noProof="0"/>
              <a:t>分數</a:t>
            </a:r>
          </a:p>
        </p:txBody>
      </p:sp>
      <p:sp>
        <p:nvSpPr>
          <p:cNvPr id="60" name="文字版面配置區 7"/>
          <p:cNvSpPr>
            <a:spLocks noGrp="1"/>
          </p:cNvSpPr>
          <p:nvPr>
            <p:ph type="body" sz="quarter" idx="38" hasCustomPrompt="1"/>
          </p:nvPr>
        </p:nvSpPr>
        <p:spPr>
          <a:xfrm>
            <a:off x="332703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zh-TW" altLang="en-US" noProof="0"/>
              <a:t>分數</a:t>
            </a:r>
          </a:p>
        </p:txBody>
      </p:sp>
      <p:sp>
        <p:nvSpPr>
          <p:cNvPr id="36" name="文字版面配置區 7"/>
          <p:cNvSpPr>
            <a:spLocks noGrp="1"/>
          </p:cNvSpPr>
          <p:nvPr>
            <p:ph type="body" sz="quarter" idx="14" hasCustomPrompt="1"/>
          </p:nvPr>
        </p:nvSpPr>
        <p:spPr>
          <a:xfrm>
            <a:off x="2689537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zh-TW" altLang="en-US" noProof="0"/>
              <a:t>類別 </a:t>
            </a:r>
            <a:r>
              <a:rPr lang="en-US" altLang="zh-TW" noProof="0"/>
              <a:t>2</a:t>
            </a:r>
            <a:endParaRPr lang="zh-TW" altLang="en-US" noProof="0"/>
          </a:p>
        </p:txBody>
      </p:sp>
      <p:sp>
        <p:nvSpPr>
          <p:cNvPr id="41" name="文字版面配置區 7"/>
          <p:cNvSpPr>
            <a:spLocks noGrp="1"/>
          </p:cNvSpPr>
          <p:nvPr>
            <p:ph type="body" sz="quarter" idx="19" hasCustomPrompt="1"/>
          </p:nvPr>
        </p:nvSpPr>
        <p:spPr>
          <a:xfrm>
            <a:off x="2689537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zh-TW" altLang="en-US" noProof="0"/>
              <a:t>分數</a:t>
            </a:r>
          </a:p>
        </p:txBody>
      </p:sp>
      <p:sp>
        <p:nvSpPr>
          <p:cNvPr id="46" name="文字版面配置區 7"/>
          <p:cNvSpPr>
            <a:spLocks noGrp="1"/>
          </p:cNvSpPr>
          <p:nvPr>
            <p:ph type="body" sz="quarter" idx="24" hasCustomPrompt="1"/>
          </p:nvPr>
        </p:nvSpPr>
        <p:spPr>
          <a:xfrm>
            <a:off x="2689537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zh-TW" altLang="en-US" noProof="0"/>
              <a:t>分數</a:t>
            </a:r>
          </a:p>
        </p:txBody>
      </p:sp>
      <p:sp>
        <p:nvSpPr>
          <p:cNvPr id="51" name="文字版面配置區 7"/>
          <p:cNvSpPr>
            <a:spLocks noGrp="1"/>
          </p:cNvSpPr>
          <p:nvPr>
            <p:ph type="body" sz="quarter" idx="29" hasCustomPrompt="1"/>
          </p:nvPr>
        </p:nvSpPr>
        <p:spPr>
          <a:xfrm>
            <a:off x="2689537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zh-TW" altLang="en-US" noProof="0"/>
              <a:t>分數</a:t>
            </a:r>
          </a:p>
        </p:txBody>
      </p:sp>
      <p:sp>
        <p:nvSpPr>
          <p:cNvPr id="56" name="文字版面配置區 7"/>
          <p:cNvSpPr>
            <a:spLocks noGrp="1"/>
          </p:cNvSpPr>
          <p:nvPr>
            <p:ph type="body" sz="quarter" idx="34" hasCustomPrompt="1"/>
          </p:nvPr>
        </p:nvSpPr>
        <p:spPr>
          <a:xfrm>
            <a:off x="2689537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zh-TW" altLang="en-US" noProof="0"/>
              <a:t>分數</a:t>
            </a:r>
          </a:p>
        </p:txBody>
      </p:sp>
      <p:sp>
        <p:nvSpPr>
          <p:cNvPr id="61" name="文字版面配置區 7"/>
          <p:cNvSpPr>
            <a:spLocks noGrp="1"/>
          </p:cNvSpPr>
          <p:nvPr>
            <p:ph type="body" sz="quarter" idx="39" hasCustomPrompt="1"/>
          </p:nvPr>
        </p:nvSpPr>
        <p:spPr>
          <a:xfrm>
            <a:off x="2689537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zh-TW" altLang="en-US" noProof="0"/>
              <a:t>分數</a:t>
            </a:r>
          </a:p>
        </p:txBody>
      </p:sp>
      <p:sp>
        <p:nvSpPr>
          <p:cNvPr id="37" name="文字版面配置區 7"/>
          <p:cNvSpPr>
            <a:spLocks noGrp="1"/>
          </p:cNvSpPr>
          <p:nvPr>
            <p:ph type="body" sz="quarter" idx="15" hasCustomPrompt="1"/>
          </p:nvPr>
        </p:nvSpPr>
        <p:spPr>
          <a:xfrm>
            <a:off x="5046371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zh-TW" altLang="en-US" noProof="0"/>
              <a:t>類別 </a:t>
            </a:r>
            <a:r>
              <a:rPr lang="en-US" altLang="zh-TW" noProof="0"/>
              <a:t>3</a:t>
            </a:r>
            <a:endParaRPr lang="zh-TW" altLang="en-US" noProof="0"/>
          </a:p>
        </p:txBody>
      </p:sp>
      <p:sp>
        <p:nvSpPr>
          <p:cNvPr id="42" name="文字版面配置區 7"/>
          <p:cNvSpPr>
            <a:spLocks noGrp="1"/>
          </p:cNvSpPr>
          <p:nvPr>
            <p:ph type="body" sz="quarter" idx="20" hasCustomPrompt="1"/>
          </p:nvPr>
        </p:nvSpPr>
        <p:spPr>
          <a:xfrm>
            <a:off x="5046371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zh-TW" altLang="en-US" noProof="0"/>
              <a:t>分數</a:t>
            </a:r>
          </a:p>
        </p:txBody>
      </p:sp>
      <p:sp>
        <p:nvSpPr>
          <p:cNvPr id="47" name="文字版面配置區 7"/>
          <p:cNvSpPr>
            <a:spLocks noGrp="1"/>
          </p:cNvSpPr>
          <p:nvPr>
            <p:ph type="body" sz="quarter" idx="25" hasCustomPrompt="1"/>
          </p:nvPr>
        </p:nvSpPr>
        <p:spPr>
          <a:xfrm>
            <a:off x="5046371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zh-TW" altLang="en-US" noProof="0"/>
              <a:t>分數</a:t>
            </a:r>
          </a:p>
        </p:txBody>
      </p:sp>
      <p:sp>
        <p:nvSpPr>
          <p:cNvPr id="52" name="文字版面配置區 7"/>
          <p:cNvSpPr>
            <a:spLocks noGrp="1"/>
          </p:cNvSpPr>
          <p:nvPr>
            <p:ph type="body" sz="quarter" idx="30" hasCustomPrompt="1"/>
          </p:nvPr>
        </p:nvSpPr>
        <p:spPr>
          <a:xfrm>
            <a:off x="5046371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zh-TW" altLang="en-US" noProof="0"/>
              <a:t>分數</a:t>
            </a:r>
          </a:p>
        </p:txBody>
      </p:sp>
      <p:sp>
        <p:nvSpPr>
          <p:cNvPr id="57" name="文字版面配置區 7"/>
          <p:cNvSpPr>
            <a:spLocks noGrp="1"/>
          </p:cNvSpPr>
          <p:nvPr>
            <p:ph type="body" sz="quarter" idx="35" hasCustomPrompt="1"/>
          </p:nvPr>
        </p:nvSpPr>
        <p:spPr>
          <a:xfrm>
            <a:off x="5046371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zh-TW" altLang="en-US" noProof="0"/>
              <a:t>分數</a:t>
            </a:r>
          </a:p>
        </p:txBody>
      </p:sp>
      <p:sp>
        <p:nvSpPr>
          <p:cNvPr id="62" name="文字版面配置區 7"/>
          <p:cNvSpPr>
            <a:spLocks noGrp="1"/>
          </p:cNvSpPr>
          <p:nvPr>
            <p:ph type="body" sz="quarter" idx="40" hasCustomPrompt="1"/>
          </p:nvPr>
        </p:nvSpPr>
        <p:spPr>
          <a:xfrm>
            <a:off x="5046371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zh-TW" altLang="en-US" noProof="0"/>
              <a:t>分數</a:t>
            </a:r>
          </a:p>
        </p:txBody>
      </p:sp>
      <p:sp>
        <p:nvSpPr>
          <p:cNvPr id="38" name="文字版面配置區 7"/>
          <p:cNvSpPr>
            <a:spLocks noGrp="1"/>
          </p:cNvSpPr>
          <p:nvPr>
            <p:ph type="body" sz="quarter" idx="16" hasCustomPrompt="1"/>
          </p:nvPr>
        </p:nvSpPr>
        <p:spPr>
          <a:xfrm>
            <a:off x="7403205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zh-TW" altLang="en-US" noProof="0"/>
              <a:t>類別 </a:t>
            </a:r>
            <a:r>
              <a:rPr lang="en-US" altLang="zh-TW" noProof="0"/>
              <a:t>4</a:t>
            </a:r>
            <a:endParaRPr lang="zh-TW" altLang="en-US" noProof="0"/>
          </a:p>
        </p:txBody>
      </p:sp>
      <p:sp>
        <p:nvSpPr>
          <p:cNvPr id="43" name="文字版面配置區 7"/>
          <p:cNvSpPr>
            <a:spLocks noGrp="1"/>
          </p:cNvSpPr>
          <p:nvPr>
            <p:ph type="body" sz="quarter" idx="21" hasCustomPrompt="1"/>
          </p:nvPr>
        </p:nvSpPr>
        <p:spPr>
          <a:xfrm>
            <a:off x="7403205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zh-TW" altLang="en-US" noProof="0"/>
              <a:t>分數</a:t>
            </a:r>
          </a:p>
        </p:txBody>
      </p:sp>
      <p:sp>
        <p:nvSpPr>
          <p:cNvPr id="48" name="文字版面配置區 7"/>
          <p:cNvSpPr>
            <a:spLocks noGrp="1"/>
          </p:cNvSpPr>
          <p:nvPr>
            <p:ph type="body" sz="quarter" idx="26" hasCustomPrompt="1"/>
          </p:nvPr>
        </p:nvSpPr>
        <p:spPr>
          <a:xfrm>
            <a:off x="7403205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zh-TW" altLang="en-US" noProof="0"/>
              <a:t>分數</a:t>
            </a:r>
          </a:p>
        </p:txBody>
      </p:sp>
      <p:sp>
        <p:nvSpPr>
          <p:cNvPr id="53" name="文字版面配置區 7"/>
          <p:cNvSpPr>
            <a:spLocks noGrp="1"/>
          </p:cNvSpPr>
          <p:nvPr>
            <p:ph type="body" sz="quarter" idx="31" hasCustomPrompt="1"/>
          </p:nvPr>
        </p:nvSpPr>
        <p:spPr>
          <a:xfrm>
            <a:off x="7403205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zh-TW" altLang="en-US" noProof="0"/>
              <a:t>分數</a:t>
            </a:r>
          </a:p>
        </p:txBody>
      </p:sp>
      <p:sp>
        <p:nvSpPr>
          <p:cNvPr id="58" name="文字版面配置區 7"/>
          <p:cNvSpPr>
            <a:spLocks noGrp="1"/>
          </p:cNvSpPr>
          <p:nvPr>
            <p:ph type="body" sz="quarter" idx="36" hasCustomPrompt="1"/>
          </p:nvPr>
        </p:nvSpPr>
        <p:spPr>
          <a:xfrm>
            <a:off x="7403205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zh-TW" altLang="en-US" noProof="0"/>
              <a:t>分數</a:t>
            </a:r>
          </a:p>
        </p:txBody>
      </p:sp>
      <p:sp>
        <p:nvSpPr>
          <p:cNvPr id="63" name="文字版面配置區 7"/>
          <p:cNvSpPr>
            <a:spLocks noGrp="1"/>
          </p:cNvSpPr>
          <p:nvPr>
            <p:ph type="body" sz="quarter" idx="41" hasCustomPrompt="1"/>
          </p:nvPr>
        </p:nvSpPr>
        <p:spPr>
          <a:xfrm>
            <a:off x="7403205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zh-TW" altLang="en-US" noProof="0"/>
              <a:t>分數</a:t>
            </a:r>
          </a:p>
        </p:txBody>
      </p:sp>
      <p:sp>
        <p:nvSpPr>
          <p:cNvPr id="39" name="文字版面配置區 7"/>
          <p:cNvSpPr>
            <a:spLocks noGrp="1"/>
          </p:cNvSpPr>
          <p:nvPr>
            <p:ph type="body" sz="quarter" idx="17" hasCustomPrompt="1"/>
          </p:nvPr>
        </p:nvSpPr>
        <p:spPr>
          <a:xfrm>
            <a:off x="9760039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zh-TW" altLang="en-US" noProof="0"/>
              <a:t>類別 </a:t>
            </a:r>
            <a:r>
              <a:rPr lang="en-US" altLang="zh-TW" noProof="0"/>
              <a:t>5</a:t>
            </a:r>
            <a:endParaRPr lang="zh-TW" altLang="en-US" noProof="0"/>
          </a:p>
        </p:txBody>
      </p:sp>
      <p:sp>
        <p:nvSpPr>
          <p:cNvPr id="44" name="文字版面配置區 7"/>
          <p:cNvSpPr>
            <a:spLocks noGrp="1"/>
          </p:cNvSpPr>
          <p:nvPr>
            <p:ph type="body" sz="quarter" idx="22" hasCustomPrompt="1"/>
          </p:nvPr>
        </p:nvSpPr>
        <p:spPr>
          <a:xfrm>
            <a:off x="9760039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zh-TW" altLang="en-US" noProof="0"/>
              <a:t>分數</a:t>
            </a:r>
          </a:p>
        </p:txBody>
      </p:sp>
      <p:sp>
        <p:nvSpPr>
          <p:cNvPr id="49" name="文字版面配置區 7"/>
          <p:cNvSpPr>
            <a:spLocks noGrp="1"/>
          </p:cNvSpPr>
          <p:nvPr>
            <p:ph type="body" sz="quarter" idx="27" hasCustomPrompt="1"/>
          </p:nvPr>
        </p:nvSpPr>
        <p:spPr>
          <a:xfrm>
            <a:off x="9760039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zh-TW" altLang="en-US" noProof="0"/>
              <a:t>分數</a:t>
            </a:r>
          </a:p>
        </p:txBody>
      </p:sp>
      <p:sp>
        <p:nvSpPr>
          <p:cNvPr id="54" name="文字版面配置區 7"/>
          <p:cNvSpPr>
            <a:spLocks noGrp="1"/>
          </p:cNvSpPr>
          <p:nvPr>
            <p:ph type="body" sz="quarter" idx="32" hasCustomPrompt="1"/>
          </p:nvPr>
        </p:nvSpPr>
        <p:spPr>
          <a:xfrm>
            <a:off x="9760039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zh-TW" altLang="en-US" noProof="0"/>
              <a:t>分數</a:t>
            </a:r>
          </a:p>
        </p:txBody>
      </p:sp>
      <p:sp>
        <p:nvSpPr>
          <p:cNvPr id="59" name="文字版面配置區 7"/>
          <p:cNvSpPr>
            <a:spLocks noGrp="1"/>
          </p:cNvSpPr>
          <p:nvPr>
            <p:ph type="body" sz="quarter" idx="37" hasCustomPrompt="1"/>
          </p:nvPr>
        </p:nvSpPr>
        <p:spPr>
          <a:xfrm>
            <a:off x="9760039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zh-TW" altLang="en-US" noProof="0"/>
              <a:t>分數</a:t>
            </a:r>
          </a:p>
        </p:txBody>
      </p:sp>
      <p:sp>
        <p:nvSpPr>
          <p:cNvPr id="64" name="文字版面配置區 7"/>
          <p:cNvSpPr>
            <a:spLocks noGrp="1"/>
          </p:cNvSpPr>
          <p:nvPr>
            <p:ph type="body" sz="quarter" idx="42" hasCustomPrompt="1"/>
          </p:nvPr>
        </p:nvSpPr>
        <p:spPr>
          <a:xfrm>
            <a:off x="9760039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zh-TW" altLang="en-US" noProof="0"/>
              <a:t>分數</a:t>
            </a:r>
          </a:p>
        </p:txBody>
      </p:sp>
    </p:spTree>
    <p:extLst>
      <p:ext uri="{BB962C8B-B14F-4D97-AF65-F5344CB8AC3E}">
        <p14:creationId xmlns:p14="http://schemas.microsoft.com/office/powerpoint/2010/main" val="38307606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問與答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問"/>
          <p:cNvSpPr txBox="1"/>
          <p:nvPr userDrawn="1"/>
        </p:nvSpPr>
        <p:spPr>
          <a:xfrm>
            <a:off x="-311286" y="-74768"/>
            <a:ext cx="3171219" cy="3017903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pPr rtl="0"/>
            <a:r>
              <a:rPr lang="zh-TW" altLang="en-US" sz="36000" noProof="0" dirty="0">
                <a:solidFill>
                  <a:schemeClr val="bg2">
                    <a:lumMod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Arial" panose="020B0604020202020204" pitchFamily="34" charset="0"/>
              </a:rPr>
              <a:t>問</a:t>
            </a:r>
          </a:p>
        </p:txBody>
      </p:sp>
      <p:sp>
        <p:nvSpPr>
          <p:cNvPr id="15" name="答"/>
          <p:cNvSpPr txBox="1"/>
          <p:nvPr userDrawn="1"/>
        </p:nvSpPr>
        <p:spPr>
          <a:xfrm>
            <a:off x="-252919" y="2729132"/>
            <a:ext cx="3112852" cy="3022139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pPr rtl="0"/>
            <a:r>
              <a:rPr lang="zh-TW" altLang="en-US" sz="36000" noProof="0" dirty="0">
                <a:solidFill>
                  <a:schemeClr val="bg2">
                    <a:lumMod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Arial" panose="020B0604020202020204" pitchFamily="34" charset="0"/>
              </a:rPr>
              <a:t>答</a:t>
            </a:r>
          </a:p>
        </p:txBody>
      </p:sp>
      <p:sp>
        <p:nvSpPr>
          <p:cNvPr id="8" name="問題"/>
          <p:cNvSpPr>
            <a:spLocks noGrp="1"/>
          </p:cNvSpPr>
          <p:nvPr>
            <p:ph type="body" sz="quarter" idx="13" hasCustomPrompt="1"/>
          </p:nvPr>
        </p:nvSpPr>
        <p:spPr>
          <a:xfrm>
            <a:off x="2859933" y="1112051"/>
            <a:ext cx="7867275" cy="1727501"/>
          </a:xfrm>
        </p:spPr>
        <p:txBody>
          <a:bodyPr rtlCol="0"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zh-TW" altLang="en-US" noProof="0" dirty="0"/>
              <a:t>在此新增問題。 </a:t>
            </a:r>
          </a:p>
        </p:txBody>
      </p:sp>
      <p:sp>
        <p:nvSpPr>
          <p:cNvPr id="9" name="答案"/>
          <p:cNvSpPr>
            <a:spLocks noGrp="1"/>
          </p:cNvSpPr>
          <p:nvPr>
            <p:ph type="body" sz="quarter" idx="14" hasCustomPrompt="1"/>
          </p:nvPr>
        </p:nvSpPr>
        <p:spPr>
          <a:xfrm>
            <a:off x="2859933" y="3929975"/>
            <a:ext cx="7867275" cy="1643610"/>
          </a:xfrm>
        </p:spPr>
        <p:txBody>
          <a:bodyPr rtlCol="0"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zh-TW" altLang="en-US" noProof="0" dirty="0"/>
              <a:t>在此新增答案。使用底部的右箭頭在投影片放映檢視中顯示答案。</a:t>
            </a:r>
          </a:p>
        </p:txBody>
      </p:sp>
      <p:sp>
        <p:nvSpPr>
          <p:cNvPr id="2" name="矩形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3" name="分數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1897666" cy="781394"/>
          </a:xfrm>
        </p:spPr>
        <p:txBody>
          <a:bodyPr rtlCol="0"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zh-TW" altLang="en-US" noProof="0" dirty="0"/>
              <a:t>分數</a:t>
            </a:r>
          </a:p>
        </p:txBody>
      </p:sp>
      <p:sp>
        <p:nvSpPr>
          <p:cNvPr id="10" name="回到遊戲板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noProof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類別"/>
          <p:cNvSpPr>
            <a:spLocks noGrp="1"/>
          </p:cNvSpPr>
          <p:nvPr>
            <p:ph type="title" hasCustomPrompt="1"/>
          </p:nvPr>
        </p:nvSpPr>
        <p:spPr bwMode="auto">
          <a:xfrm>
            <a:off x="1133588" y="5900384"/>
            <a:ext cx="7969542" cy="781394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 dirty="0"/>
              <a:t>在此新增類別做為參考</a:t>
            </a:r>
          </a:p>
        </p:txBody>
      </p:sp>
      <p:sp>
        <p:nvSpPr>
          <p:cNvPr id="14" name="觸發答案顯示"/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noProof="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70982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" dur="2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0" dur="2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1" dur="2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2" dur="2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presetID="24" presetClass="emph" presetSubtype="0" fill="hold" nodeType="withEffect">
                  <p:stCondLst>
                    <p:cond delay="0"/>
                  </p:stCondLst>
                  <p:childTnLst>
                    <p:animClr clrSpc="hsl" dir="cw">
                      <p:cBhvr override="childStyle">
                        <p:cTn dur="250" fill="hold"/>
                        <p:tgtEl>
                          <p:spTgt spid="8"/>
                        </p:tgtEl>
                        <p:attrNameLst>
                          <p:attrName>style.color</p:attrName>
                        </p:attrNameLst>
                      </p:cBhvr>
                      <p:by>
                        <p:hsl h="0" s="-12549" l="-25098"/>
                      </p:by>
                    </p:animClr>
                    <p:animClr clrSpc="hsl" dir="cw">
                      <p:cBhvr>
                        <p:cTn dur="250" fill="hold"/>
                        <p:tgtEl>
                          <p:spTgt spid="8"/>
                        </p:tgtEl>
                        <p:attrNameLst>
                          <p:attrName>fillcolor</p:attrName>
                        </p:attrNameLst>
                      </p:cBhvr>
                      <p:by>
                        <p:hsl h="0" s="-12549" l="-25098"/>
                      </p:by>
                    </p:animClr>
                    <p:animClr clrSpc="hsl" dir="cw">
                      <p:cBhvr>
                        <p:cTn dur="250" fill="hold"/>
                        <p:tgtEl>
                          <p:spTgt spid="8"/>
                        </p:tgtEl>
                        <p:attrNameLst>
                          <p:attrName>stroke.color</p:attrName>
                        </p:attrNameLst>
                      </p:cBhvr>
                      <p:by>
                        <p:hsl h="0" s="-12549" l="-25098"/>
                      </p:by>
                    </p:animClr>
                    <p:set>
                      <p:cBhvr>
                        <p:cTn dur="250" fill="hold"/>
                        <p:tgtEl>
                          <p:spTgt spid="8"/>
                        </p:tgtEl>
                        <p:attrNameLst>
                          <p:attrName>fill.type</p:attrName>
                        </p:attrNameLst>
                      </p:cBhvr>
                      <p:to>
                        <p:strVal val="solid"/>
                      </p:to>
                    </p:set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分隔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標題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 rtlCol="0">
            <a:normAutofit/>
          </a:bodyPr>
          <a:lstStyle>
            <a:lvl1pPr>
              <a:defRPr sz="5400"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分隔投影片</a:t>
            </a:r>
          </a:p>
        </p:txBody>
      </p:sp>
    </p:spTree>
    <p:extLst>
      <p:ext uri="{BB962C8B-B14F-4D97-AF65-F5344CB8AC3E}">
        <p14:creationId xmlns:p14="http://schemas.microsoft.com/office/powerpoint/2010/main" val="115712549"/>
      </p:ext>
    </p:extLst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21.xml" Id="rId2" /><Relationship Type="http://schemas.openxmlformats.org/officeDocument/2006/relationships/slideLayout" Target="/ppt/slideLayouts/slideLayout12.xml" Id="rId1" /><Relationship Type="http://schemas.openxmlformats.org/officeDocument/2006/relationships/theme" Target="/ppt/theme/theme12.xml" Id="rId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133588" y="5900384"/>
            <a:ext cx="7969542" cy="7813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133588" y="1825625"/>
            <a:ext cx="10220212" cy="40747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3F31A184-F35B-4AFC-AC27-402630BF31EA}" type="datetimeFigureOut">
              <a:rPr lang="en-US" altLang="zh-TW" noProof="0" smtClean="0"/>
              <a:pPr/>
              <a:t>9/8/2021</a:t>
            </a:fld>
            <a:endParaRPr lang="zh-TW" altLang="en-US" noProof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A1BD9D6C-B21A-4AFF-BD71-9CA00C1F4281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42759714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5" r:id="rId1"/>
    <p:sldLayoutId id="2147483658" r:id="rId2"/>
    <p:sldLayoutId id="214748365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>
              <a:alpha val="50000"/>
            </a:schemeClr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023.xml.rels>&#65279;<?xml version="1.0" encoding="utf-8"?><Relationships xmlns="http://schemas.openxmlformats.org/package/2006/relationships"><Relationship Type="http://schemas.openxmlformats.org/officeDocument/2006/relationships/notesSlide" Target="/ppt/notesSlides/notesSlide1023.xml" Id="rId2" /><Relationship Type="http://schemas.openxmlformats.org/officeDocument/2006/relationships/slideLayout" Target="/ppt/slideLayouts/slideLayout21.xml" Id="rId1" /></Relationships>
</file>

<file path=ppt/slides/_rels/slide1121.xml.rels>&#65279;<?xml version="1.0" encoding="utf-8"?><Relationships xmlns="http://schemas.openxmlformats.org/package/2006/relationships"><Relationship Type="http://schemas.openxmlformats.org/officeDocument/2006/relationships/notesSlide" Target="/ppt/notesSlides/notesSlide1121.xml" Id="rId2" /><Relationship Type="http://schemas.openxmlformats.org/officeDocument/2006/relationships/slideLayout" Target="/ppt/slideLayouts/slideLayout21.xml" Id="rId1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" Target="/ppt/slides/slide93.xml" Id="rId8" /><Relationship Type="http://schemas.openxmlformats.org/officeDocument/2006/relationships/slide" Target="/ppt/slides/slide154.xml" Id="rId13" /><Relationship Type="http://schemas.openxmlformats.org/officeDocument/2006/relationships/slide" Target="/ppt/slides/slide215.xml" Id="rId18" /><Relationship Type="http://schemas.openxmlformats.org/officeDocument/2006/relationships/slide" Target="/ppt/slides/slide306.xml" Id="rId26" /><Relationship Type="http://schemas.openxmlformats.org/officeDocument/2006/relationships/slide" Target="/ppt/slides/slide37.xml" Id="rId3" /><Relationship Type="http://schemas.openxmlformats.org/officeDocument/2006/relationships/slide" Target="/ppt/slides/slide248.xml" Id="rId21" /><Relationship Type="http://schemas.openxmlformats.org/officeDocument/2006/relationships/slide" Target="/ppt/slides/slide79.xml" Id="rId7" /><Relationship Type="http://schemas.openxmlformats.org/officeDocument/2006/relationships/slide" Target="/ppt/slides/slide1310.xml" Id="rId12" /><Relationship Type="http://schemas.openxmlformats.org/officeDocument/2006/relationships/slide" Target="/ppt/slides/slide1911.xml" Id="rId17" /><Relationship Type="http://schemas.openxmlformats.org/officeDocument/2006/relationships/slide" Target="/ppt/slides/slide2912.xml" Id="rId25" /><Relationship Type="http://schemas.openxmlformats.org/officeDocument/2006/relationships/notesSlide" Target="/ppt/notesSlides/notesSlide112.xml" Id="rId2" /><Relationship Type="http://schemas.openxmlformats.org/officeDocument/2006/relationships/slide" Target="/ppt/slides/slide1813.xml" Id="rId16" /><Relationship Type="http://schemas.openxmlformats.org/officeDocument/2006/relationships/slide" Target="/ppt/slides/slide2314.xml" Id="rId20" /><Relationship Type="http://schemas.openxmlformats.org/officeDocument/2006/relationships/slideLayout" Target="/ppt/slideLayouts/slideLayout12.xml" Id="rId1" /><Relationship Type="http://schemas.openxmlformats.org/officeDocument/2006/relationships/slide" Target="/ppt/slides/slide615.xml" Id="rId6" /><Relationship Type="http://schemas.openxmlformats.org/officeDocument/2006/relationships/slide" Target="/ppt/slides/slide1216.xml" Id="rId11" /><Relationship Type="http://schemas.openxmlformats.org/officeDocument/2006/relationships/slide" Target="/ppt/slides/slide2817.xml" Id="rId24" /><Relationship Type="http://schemas.openxmlformats.org/officeDocument/2006/relationships/slide" Target="/ppt/slides/slide518.xml" Id="rId5" /><Relationship Type="http://schemas.openxmlformats.org/officeDocument/2006/relationships/slide" Target="/ppt/slides/slide1719.xml" Id="rId15" /><Relationship Type="http://schemas.openxmlformats.org/officeDocument/2006/relationships/slide" Target="/ppt/slides/slide2720.xml" Id="rId23" /><Relationship Type="http://schemas.openxmlformats.org/officeDocument/2006/relationships/slide" Target="/ppt/slides/slide1121.xml" Id="rId10" /><Relationship Type="http://schemas.openxmlformats.org/officeDocument/2006/relationships/slide" Target="/ppt/slides/slide2222.xml" Id="rId19" /><Relationship Type="http://schemas.openxmlformats.org/officeDocument/2006/relationships/slide" Target="/ppt/slides/slide41.xml" Id="rId4" /><Relationship Type="http://schemas.openxmlformats.org/officeDocument/2006/relationships/slide" Target="/ppt/slides/slide1023.xml" Id="rId9" /><Relationship Type="http://schemas.openxmlformats.org/officeDocument/2006/relationships/slide" Target="/ppt/slides/slide1624.xml" Id="rId14" /><Relationship Type="http://schemas.openxmlformats.org/officeDocument/2006/relationships/slide" Target="/ppt/slides/slide2525.xml" Id="rId22" /><Relationship Type="http://schemas.openxmlformats.org/officeDocument/2006/relationships/slide" Target="/ppt/slides/slide3126.xml" Id="rId27" /></Relationships>
</file>

<file path=ppt/slides/_rels/slide1216.xml.rels>&#65279;<?xml version="1.0" encoding="utf-8"?><Relationships xmlns="http://schemas.openxmlformats.org/package/2006/relationships"><Relationship Type="http://schemas.openxmlformats.org/officeDocument/2006/relationships/notesSlide" Target="/ppt/notesSlides/notesSlide1216.xml" Id="rId2" /><Relationship Type="http://schemas.openxmlformats.org/officeDocument/2006/relationships/slideLayout" Target="/ppt/slideLayouts/slideLayout21.xml" Id="rId1" /></Relationships>
</file>

<file path=ppt/slides/_rels/slide1310.xml.rels>&#65279;<?xml version="1.0" encoding="utf-8"?><Relationships xmlns="http://schemas.openxmlformats.org/package/2006/relationships"><Relationship Type="http://schemas.openxmlformats.org/officeDocument/2006/relationships/notesSlide" Target="/ppt/notesSlides/notesSlide139.xml" Id="rId2" /><Relationship Type="http://schemas.openxmlformats.org/officeDocument/2006/relationships/slideLayout" Target="/ppt/slideLayouts/slideLayout21.xml" Id="rId1" /></Relationships>
</file>

<file path=ppt/slides/_rels/slide1427.xml.rels>&#65279;<?xml version="1.0" encoding="utf-8"?><Relationships xmlns="http://schemas.openxmlformats.org/package/2006/relationships"><Relationship Type="http://schemas.openxmlformats.org/officeDocument/2006/relationships/notesSlide" Target="/ppt/notesSlides/notesSlide1427.xml" Id="rId2" /><Relationship Type="http://schemas.openxmlformats.org/officeDocument/2006/relationships/slideLayout" Target="/ppt/slideLayouts/slideLayout33.xml" Id="rId1" /></Relationships>
</file>

<file path=ppt/slides/_rels/slide154.xml.rels>&#65279;<?xml version="1.0" encoding="utf-8"?><Relationships xmlns="http://schemas.openxmlformats.org/package/2006/relationships"><Relationship Type="http://schemas.openxmlformats.org/officeDocument/2006/relationships/notesSlide" Target="/ppt/notesSlides/notesSlide153.xml" Id="rId2" /><Relationship Type="http://schemas.openxmlformats.org/officeDocument/2006/relationships/slideLayout" Target="/ppt/slideLayouts/slideLayout21.xml" Id="rId1" /></Relationships>
</file>

<file path=ppt/slides/_rels/slide1624.xml.rels>&#65279;<?xml version="1.0" encoding="utf-8"?><Relationships xmlns="http://schemas.openxmlformats.org/package/2006/relationships"><Relationship Type="http://schemas.openxmlformats.org/officeDocument/2006/relationships/notesSlide" Target="/ppt/notesSlides/notesSlide1624.xml" Id="rId2" /><Relationship Type="http://schemas.openxmlformats.org/officeDocument/2006/relationships/slideLayout" Target="/ppt/slideLayouts/slideLayout21.xml" Id="rId1" /></Relationships>
</file>

<file path=ppt/slides/_rels/slide1719.xml.rels>&#65279;<?xml version="1.0" encoding="utf-8"?><Relationships xmlns="http://schemas.openxmlformats.org/package/2006/relationships"><Relationship Type="http://schemas.openxmlformats.org/officeDocument/2006/relationships/notesSlide" Target="/ppt/notesSlides/notesSlide1719.xml" Id="rId2" /><Relationship Type="http://schemas.openxmlformats.org/officeDocument/2006/relationships/slideLayout" Target="/ppt/slideLayouts/slideLayout21.xml" Id="rId1" /></Relationships>
</file>

<file path=ppt/slides/_rels/slide1813.xml.rels>&#65279;<?xml version="1.0" encoding="utf-8"?><Relationships xmlns="http://schemas.openxmlformats.org/package/2006/relationships"><Relationship Type="http://schemas.openxmlformats.org/officeDocument/2006/relationships/notesSlide" Target="/ppt/notesSlides/notesSlide1813.xml" Id="rId2" /><Relationship Type="http://schemas.openxmlformats.org/officeDocument/2006/relationships/slideLayout" Target="/ppt/slideLayouts/slideLayout21.xml" Id="rId1" /></Relationships>
</file>

<file path=ppt/slides/_rels/slide1911.xml.rels>&#65279;<?xml version="1.0" encoding="utf-8"?><Relationships xmlns="http://schemas.openxmlformats.org/package/2006/relationships"><Relationship Type="http://schemas.openxmlformats.org/officeDocument/2006/relationships/notesSlide" Target="/ppt/notesSlides/notesSlide1910.xml" Id="rId2" /><Relationship Type="http://schemas.openxmlformats.org/officeDocument/2006/relationships/slideLayout" Target="/ppt/slideLayouts/slideLayout21.xml" Id="rId1" /></Relationships>
</file>

<file path=ppt/slides/_rels/slide2030.xml.rels>&#65279;<?xml version="1.0" encoding="utf-8"?><Relationships xmlns="http://schemas.openxmlformats.org/package/2006/relationships"><Relationship Type="http://schemas.openxmlformats.org/officeDocument/2006/relationships/notesSlide" Target="/ppt/notesSlides/notesSlide2030.xml" Id="rId2" /><Relationship Type="http://schemas.openxmlformats.org/officeDocument/2006/relationships/slideLayout" Target="/ppt/slideLayouts/slideLayout33.xml" Id="rId1" /></Relationships>
</file>

<file path=ppt/slides/_rels/slide215.xml.rels>&#65279;<?xml version="1.0" encoding="utf-8"?><Relationships xmlns="http://schemas.openxmlformats.org/package/2006/relationships"><Relationship Type="http://schemas.openxmlformats.org/officeDocument/2006/relationships/notesSlide" Target="/ppt/notesSlides/notesSlide214.xml" Id="rId2" /><Relationship Type="http://schemas.openxmlformats.org/officeDocument/2006/relationships/slideLayout" Target="/ppt/slideLayouts/slideLayout21.xml" Id="rId1" /></Relationships>
</file>

<file path=ppt/slides/_rels/slide2222.xml.rels>&#65279;<?xml version="1.0" encoding="utf-8"?><Relationships xmlns="http://schemas.openxmlformats.org/package/2006/relationships"><Relationship Type="http://schemas.openxmlformats.org/officeDocument/2006/relationships/notesSlide" Target="/ppt/notesSlides/notesSlide2222.xml" Id="rId2" /><Relationship Type="http://schemas.openxmlformats.org/officeDocument/2006/relationships/slideLayout" Target="/ppt/slideLayouts/slideLayout21.xml" Id="rId1" /></Relationships>
</file>

<file path=ppt/slides/_rels/slide229.xml.rels>&#65279;<?xml version="1.0" encoding="utf-8"?><Relationships xmlns="http://schemas.openxmlformats.org/package/2006/relationships"><Relationship Type="http://schemas.openxmlformats.org/officeDocument/2006/relationships/notesSlide" Target="/ppt/notesSlides/notesSlide229.xml" Id="rId2" /><Relationship Type="http://schemas.openxmlformats.org/officeDocument/2006/relationships/slideLayout" Target="/ppt/slideLayouts/slideLayout33.xml" Id="rId1" /></Relationships>
</file>

<file path=ppt/slides/_rels/slide2314.xml.rels>&#65279;<?xml version="1.0" encoding="utf-8"?><Relationships xmlns="http://schemas.openxmlformats.org/package/2006/relationships"><Relationship Type="http://schemas.openxmlformats.org/officeDocument/2006/relationships/notesSlide" Target="/ppt/notesSlides/notesSlide2314.xml" Id="rId2" /><Relationship Type="http://schemas.openxmlformats.org/officeDocument/2006/relationships/slideLayout" Target="/ppt/slideLayouts/slideLayout21.xml" Id="rId1" /></Relationships>
</file>

<file path=ppt/slides/_rels/slide248.xml.rels>&#65279;<?xml version="1.0" encoding="utf-8"?><Relationships xmlns="http://schemas.openxmlformats.org/package/2006/relationships"><Relationship Type="http://schemas.openxmlformats.org/officeDocument/2006/relationships/notesSlide" Target="/ppt/notesSlides/notesSlide247.xml" Id="rId2" /><Relationship Type="http://schemas.openxmlformats.org/officeDocument/2006/relationships/slideLayout" Target="/ppt/slideLayouts/slideLayout21.xml" Id="rId1" /></Relationships>
</file>

<file path=ppt/slides/_rels/slide2525.xml.rels>&#65279;<?xml version="1.0" encoding="utf-8"?><Relationships xmlns="http://schemas.openxmlformats.org/package/2006/relationships"><Relationship Type="http://schemas.openxmlformats.org/officeDocument/2006/relationships/notesSlide" Target="/ppt/notesSlides/notesSlide2525.xml" Id="rId2" /><Relationship Type="http://schemas.openxmlformats.org/officeDocument/2006/relationships/slideLayout" Target="/ppt/slideLayouts/slideLayout21.xml" Id="rId1" /></Relationships>
</file>

<file path=ppt/slides/_rels/slide2631.xml.rels>&#65279;<?xml version="1.0" encoding="utf-8"?><Relationships xmlns="http://schemas.openxmlformats.org/package/2006/relationships"><Relationship Type="http://schemas.openxmlformats.org/officeDocument/2006/relationships/notesSlide" Target="/ppt/notesSlides/notesSlide2631.xml" Id="rId2" /><Relationship Type="http://schemas.openxmlformats.org/officeDocument/2006/relationships/slideLayout" Target="/ppt/slideLayouts/slideLayout33.xml" Id="rId1" /></Relationships>
</file>

<file path=ppt/slides/_rels/slide2720.xml.rels>&#65279;<?xml version="1.0" encoding="utf-8"?><Relationships xmlns="http://schemas.openxmlformats.org/package/2006/relationships"><Relationship Type="http://schemas.openxmlformats.org/officeDocument/2006/relationships/notesSlide" Target="/ppt/notesSlides/notesSlide2720.xml" Id="rId2" /><Relationship Type="http://schemas.openxmlformats.org/officeDocument/2006/relationships/slideLayout" Target="/ppt/slideLayouts/slideLayout21.xml" Id="rId1" /></Relationships>
</file>

<file path=ppt/slides/_rels/slide2817.xml.rels>&#65279;<?xml version="1.0" encoding="utf-8"?><Relationships xmlns="http://schemas.openxmlformats.org/package/2006/relationships"><Relationship Type="http://schemas.openxmlformats.org/officeDocument/2006/relationships/notesSlide" Target="/ppt/notesSlides/notesSlide2817.xml" Id="rId2" /><Relationship Type="http://schemas.openxmlformats.org/officeDocument/2006/relationships/slideLayout" Target="/ppt/slideLayouts/slideLayout21.xml" Id="rId1" /></Relationships>
</file>

<file path=ppt/slides/_rels/slide2912.xml.rels>&#65279;<?xml version="1.0" encoding="utf-8"?><Relationships xmlns="http://schemas.openxmlformats.org/package/2006/relationships"><Relationship Type="http://schemas.openxmlformats.org/officeDocument/2006/relationships/notesSlide" Target="/ppt/notesSlides/notesSlide2911.xml" Id="rId2" /><Relationship Type="http://schemas.openxmlformats.org/officeDocument/2006/relationships/slideLayout" Target="/ppt/slideLayouts/slideLayout21.xml" Id="rId1" /></Relationships>
</file>

<file path=ppt/slides/_rels/slide306.xml.rels>&#65279;<?xml version="1.0" encoding="utf-8"?><Relationships xmlns="http://schemas.openxmlformats.org/package/2006/relationships"><Relationship Type="http://schemas.openxmlformats.org/officeDocument/2006/relationships/notesSlide" Target="/ppt/notesSlides/notesSlide305.xml" Id="rId2" /><Relationship Type="http://schemas.openxmlformats.org/officeDocument/2006/relationships/slideLayout" Target="/ppt/slideLayouts/slideLayout21.xml" Id="rId1" /></Relationships>
</file>

<file path=ppt/slides/_rels/slide3126.xml.rels>&#65279;<?xml version="1.0" encoding="utf-8"?><Relationships xmlns="http://schemas.openxmlformats.org/package/2006/relationships"><Relationship Type="http://schemas.openxmlformats.org/officeDocument/2006/relationships/notesSlide" Target="/ppt/notesSlides/notesSlide3126.xml" Id="rId2" /><Relationship Type="http://schemas.openxmlformats.org/officeDocument/2006/relationships/slideLayout" Target="/ppt/slideLayouts/slideLayout21.xml" Id="rId1" /></Relationships>
</file>

<file path=ppt/slides/_rels/slide37.xml.rels>&#65279;<?xml version="1.0" encoding="utf-8"?><Relationships xmlns="http://schemas.openxmlformats.org/package/2006/relationships"><Relationship Type="http://schemas.openxmlformats.org/officeDocument/2006/relationships/notesSlide" Target="/ppt/notesSlides/notesSlide36.xml" Id="rId2" /><Relationship Type="http://schemas.openxmlformats.org/officeDocument/2006/relationships/slideLayout" Target="/ppt/slideLayouts/slideLayout21.xml" Id="rId1" /></Relationships>
</file>

<file path=ppt/slides/_rels/slide41.xml.rels>&#65279;<?xml version="1.0" encoding="utf-8"?><Relationships xmlns="http://schemas.openxmlformats.org/package/2006/relationships"><Relationship Type="http://schemas.openxmlformats.org/officeDocument/2006/relationships/notesSlide" Target="/ppt/notesSlides/notesSlide41.xml" Id="rId2" /><Relationship Type="http://schemas.openxmlformats.org/officeDocument/2006/relationships/slideLayout" Target="/ppt/slideLayouts/slideLayout21.xml" Id="rId1" /></Relationships>
</file>

<file path=ppt/slides/_rels/slide518.xml.rels>&#65279;<?xml version="1.0" encoding="utf-8"?><Relationships xmlns="http://schemas.openxmlformats.org/package/2006/relationships"><Relationship Type="http://schemas.openxmlformats.org/officeDocument/2006/relationships/notesSlide" Target="/ppt/notesSlides/notesSlide518.xml" Id="rId2" /><Relationship Type="http://schemas.openxmlformats.org/officeDocument/2006/relationships/slideLayout" Target="/ppt/slideLayouts/slideLayout21.xml" Id="rId1" /></Relationships>
</file>

<file path=ppt/slides/_rels/slide615.xml.rels>&#65279;<?xml version="1.0" encoding="utf-8"?><Relationships xmlns="http://schemas.openxmlformats.org/package/2006/relationships"><Relationship Type="http://schemas.openxmlformats.org/officeDocument/2006/relationships/notesSlide" Target="/ppt/notesSlides/notesSlide615.xml" Id="rId2" /><Relationship Type="http://schemas.openxmlformats.org/officeDocument/2006/relationships/slideLayout" Target="/ppt/slideLayouts/slideLayout21.xml" Id="rId1" /></Relationships>
</file>

<file path=ppt/slides/_rels/slide79.xml.rels>&#65279;<?xml version="1.0" encoding="utf-8"?><Relationships xmlns="http://schemas.openxmlformats.org/package/2006/relationships"><Relationship Type="http://schemas.openxmlformats.org/officeDocument/2006/relationships/notesSlide" Target="/ppt/notesSlides/notesSlide78.xml" Id="rId2" /><Relationship Type="http://schemas.openxmlformats.org/officeDocument/2006/relationships/slideLayout" Target="/ppt/slideLayouts/slideLayout21.xml" Id="rId1" /></Relationships>
</file>

<file path=ppt/slides/_rels/slide828.xml.rels>&#65279;<?xml version="1.0" encoding="utf-8"?><Relationships xmlns="http://schemas.openxmlformats.org/package/2006/relationships"><Relationship Type="http://schemas.openxmlformats.org/officeDocument/2006/relationships/notesSlide" Target="/ppt/notesSlides/notesSlide828.xml" Id="rId2" /><Relationship Type="http://schemas.openxmlformats.org/officeDocument/2006/relationships/slideLayout" Target="/ppt/slideLayouts/slideLayout33.xml" Id="rId1" /></Relationships>
</file>

<file path=ppt/slides/_rels/slide93.xml.rels>&#65279;<?xml version="1.0" encoding="utf-8"?><Relationships xmlns="http://schemas.openxmlformats.org/package/2006/relationships"><Relationship Type="http://schemas.openxmlformats.org/officeDocument/2006/relationships/notesSlide" Target="/ppt/notesSlides/notesSlide92.xml" Id="rId2" /><Relationship Type="http://schemas.openxmlformats.org/officeDocument/2006/relationships/slideLayout" Target="/ppt/slideLayouts/slideLayout21.xml" Id="rId1" /></Relationships>
</file>

<file path=ppt/slides/slide10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版面配置區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zh-TW" altLang="en-US"/>
              <a:t>類別 </a:t>
            </a:r>
            <a:r>
              <a:rPr lang="en-US" altLang="zh-TW"/>
              <a:t>2 </a:t>
            </a:r>
            <a:r>
              <a:rPr lang="zh-TW" altLang="en-US"/>
              <a:t>問題，</a:t>
            </a:r>
            <a:r>
              <a:rPr lang="en-US" altLang="zh-TW"/>
              <a:t>20 </a:t>
            </a:r>
            <a:r>
              <a:rPr lang="zh-TW" altLang="en-US"/>
              <a:t>分</a:t>
            </a:r>
          </a:p>
        </p:txBody>
      </p:sp>
      <p:sp>
        <p:nvSpPr>
          <p:cNvPr id="16" name="文字版面配置區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en-US" altLang="zh-TW"/>
              <a:t>20 </a:t>
            </a:r>
            <a:r>
              <a:rPr lang="zh-TW" altLang="en-US"/>
              <a:t>分答案</a:t>
            </a:r>
          </a:p>
        </p:txBody>
      </p:sp>
      <p:sp>
        <p:nvSpPr>
          <p:cNvPr id="18" name="文字版面配置區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en-US" altLang="zh-TW"/>
              <a:t>20</a:t>
            </a:r>
          </a:p>
        </p:txBody>
      </p:sp>
      <p:sp>
        <p:nvSpPr>
          <p:cNvPr id="10" name="標題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/>
              <a:t>類別 </a:t>
            </a:r>
            <a:r>
              <a:rPr lang="en-US" altLang="zh-TW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586567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1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版面配置區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zh-TW" altLang="en-US"/>
              <a:t>類別 </a:t>
            </a:r>
            <a:r>
              <a:rPr lang="en-US" altLang="zh-TW"/>
              <a:t>2 </a:t>
            </a:r>
            <a:r>
              <a:rPr lang="zh-TW" altLang="en-US"/>
              <a:t>問題，</a:t>
            </a:r>
            <a:r>
              <a:rPr lang="en-US" altLang="zh-TW"/>
              <a:t>30 </a:t>
            </a:r>
            <a:r>
              <a:rPr lang="zh-TW" altLang="en-US"/>
              <a:t>分</a:t>
            </a:r>
          </a:p>
        </p:txBody>
      </p:sp>
      <p:sp>
        <p:nvSpPr>
          <p:cNvPr id="16" name="文字版面配置區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en-US" altLang="zh-TW"/>
              <a:t>30 </a:t>
            </a:r>
            <a:r>
              <a:rPr lang="zh-TW" altLang="en-US"/>
              <a:t>分答案</a:t>
            </a:r>
          </a:p>
        </p:txBody>
      </p:sp>
      <p:sp>
        <p:nvSpPr>
          <p:cNvPr id="18" name="文字版面配置區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en-US" altLang="zh-TW"/>
              <a:t>30</a:t>
            </a:r>
          </a:p>
        </p:txBody>
      </p:sp>
      <p:sp>
        <p:nvSpPr>
          <p:cNvPr id="10" name="標題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/>
              <a:t>類別 </a:t>
            </a:r>
            <a:r>
              <a:rPr lang="en-US" altLang="zh-TW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885439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文字版面配置區 11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zh-TW" altLang="en-US"/>
              <a:t>類別 </a:t>
            </a:r>
            <a:r>
              <a:rPr lang="en-US" altLang="zh-TW"/>
              <a:t>1</a:t>
            </a:r>
          </a:p>
        </p:txBody>
      </p:sp>
      <p:sp>
        <p:nvSpPr>
          <p:cNvPr id="128" name="文字版面配置區 12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r>
              <a:rPr lang="en-US" altLang="zh-TW">
                <a:hlinkClick r:id="rId3" action="ppaction://hlinksldjump"/>
              </a:rPr>
              <a:t>10</a:t>
            </a:r>
            <a:endParaRPr lang="zh-TW" altLang="en-US"/>
          </a:p>
        </p:txBody>
      </p:sp>
      <p:sp>
        <p:nvSpPr>
          <p:cNvPr id="133" name="文字版面配置區 13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r>
              <a:rPr lang="en-US" altLang="zh-TW">
                <a:hlinkClick r:id="rId4" action="ppaction://hlinksldjump"/>
              </a:rPr>
              <a:t>20</a:t>
            </a:r>
            <a:endParaRPr lang="zh-TW" altLang="en-US"/>
          </a:p>
        </p:txBody>
      </p:sp>
      <p:sp>
        <p:nvSpPr>
          <p:cNvPr id="138" name="文字版面配置區 13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r>
              <a:rPr lang="en-US" altLang="zh-TW">
                <a:hlinkClick r:id="rId5" action="ppaction://hlinksldjump"/>
              </a:rPr>
              <a:t>30</a:t>
            </a:r>
            <a:endParaRPr lang="zh-TW" altLang="en-US"/>
          </a:p>
        </p:txBody>
      </p:sp>
      <p:sp>
        <p:nvSpPr>
          <p:cNvPr id="143" name="文字版面配置區 14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r>
              <a:rPr lang="en-US" altLang="zh-TW">
                <a:hlinkClick r:id="rId6" action="ppaction://hlinksldjump"/>
              </a:rPr>
              <a:t>40</a:t>
            </a:r>
            <a:endParaRPr lang="zh-TW" altLang="en-US"/>
          </a:p>
        </p:txBody>
      </p:sp>
      <p:sp>
        <p:nvSpPr>
          <p:cNvPr id="148" name="文字版面配置區 14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r>
              <a:rPr lang="en-US" altLang="zh-TW">
                <a:hlinkClick r:id="rId7" action="ppaction://hlinksldjump"/>
              </a:rPr>
              <a:t>50</a:t>
            </a:r>
            <a:endParaRPr lang="zh-TW" altLang="en-US"/>
          </a:p>
        </p:txBody>
      </p:sp>
      <p:sp>
        <p:nvSpPr>
          <p:cNvPr id="119" name="文字版面配置區 118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zh-TW" altLang="en-US"/>
              <a:t>類別 </a:t>
            </a:r>
            <a:r>
              <a:rPr lang="en-US" altLang="zh-TW"/>
              <a:t>2</a:t>
            </a:r>
          </a:p>
        </p:txBody>
      </p:sp>
      <p:sp>
        <p:nvSpPr>
          <p:cNvPr id="129" name="文字版面配置區 12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r>
              <a:rPr lang="en-US" altLang="zh-TW">
                <a:hlinkClick r:id="rId8" action="ppaction://hlinksldjump"/>
              </a:rPr>
              <a:t>10</a:t>
            </a:r>
            <a:endParaRPr lang="zh-TW" altLang="en-US"/>
          </a:p>
        </p:txBody>
      </p:sp>
      <p:sp>
        <p:nvSpPr>
          <p:cNvPr id="134" name="文字版面配置區 13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r>
              <a:rPr lang="en-US" altLang="zh-TW">
                <a:hlinkClick r:id="rId9" action="ppaction://hlinksldjump"/>
              </a:rPr>
              <a:t>20</a:t>
            </a:r>
            <a:endParaRPr lang="zh-TW" altLang="en-US"/>
          </a:p>
        </p:txBody>
      </p:sp>
      <p:sp>
        <p:nvSpPr>
          <p:cNvPr id="139" name="文字版面配置區 13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r>
              <a:rPr lang="en-US" altLang="zh-TW">
                <a:hlinkClick r:id="rId10" action="ppaction://hlinksldjump"/>
              </a:rPr>
              <a:t>30</a:t>
            </a:r>
            <a:endParaRPr lang="zh-TW" altLang="en-US"/>
          </a:p>
        </p:txBody>
      </p:sp>
      <p:sp>
        <p:nvSpPr>
          <p:cNvPr id="144" name="文字版面配置區 14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r>
              <a:rPr lang="en-US" altLang="zh-TW">
                <a:hlinkClick r:id="rId11" action="ppaction://hlinksldjump"/>
              </a:rPr>
              <a:t>40</a:t>
            </a:r>
            <a:endParaRPr lang="zh-TW" altLang="en-US"/>
          </a:p>
        </p:txBody>
      </p:sp>
      <p:sp>
        <p:nvSpPr>
          <p:cNvPr id="149" name="文字版面配置區 14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r>
              <a:rPr lang="en-US" altLang="zh-TW">
                <a:hlinkClick r:id="rId12" action="ppaction://hlinksldjump"/>
              </a:rPr>
              <a:t>50</a:t>
            </a:r>
            <a:endParaRPr lang="zh-TW" altLang="en-US"/>
          </a:p>
        </p:txBody>
      </p:sp>
      <p:sp>
        <p:nvSpPr>
          <p:cNvPr id="120" name="文字版面配置區 119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r>
              <a:rPr lang="zh-TW" altLang="en-US"/>
              <a:t>類別 </a:t>
            </a:r>
            <a:r>
              <a:rPr lang="en-US" altLang="zh-TW"/>
              <a:t>3</a:t>
            </a:r>
          </a:p>
        </p:txBody>
      </p:sp>
      <p:sp>
        <p:nvSpPr>
          <p:cNvPr id="130" name="文字版面配置區 12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r>
              <a:rPr lang="en-US" altLang="zh-TW">
                <a:hlinkClick r:id="rId13" action="ppaction://hlinksldjump"/>
              </a:rPr>
              <a:t>10</a:t>
            </a:r>
            <a:endParaRPr lang="zh-TW" altLang="en-US"/>
          </a:p>
        </p:txBody>
      </p:sp>
      <p:sp>
        <p:nvSpPr>
          <p:cNvPr id="135" name="文字版面配置區 13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r>
              <a:rPr lang="en-US" altLang="zh-TW">
                <a:hlinkClick r:id="rId14" action="ppaction://hlinksldjump"/>
              </a:rPr>
              <a:t>20</a:t>
            </a:r>
            <a:endParaRPr lang="zh-TW" altLang="en-US"/>
          </a:p>
        </p:txBody>
      </p:sp>
      <p:sp>
        <p:nvSpPr>
          <p:cNvPr id="140" name="文字版面配置區 13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r>
              <a:rPr lang="en-US" altLang="zh-TW">
                <a:hlinkClick r:id="rId15" action="ppaction://hlinksldjump"/>
              </a:rPr>
              <a:t>30</a:t>
            </a:r>
            <a:endParaRPr lang="zh-TW" altLang="en-US"/>
          </a:p>
        </p:txBody>
      </p:sp>
      <p:sp>
        <p:nvSpPr>
          <p:cNvPr id="145" name="文字版面配置區 14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r>
              <a:rPr lang="en-US" altLang="zh-TW">
                <a:hlinkClick r:id="rId16" action="ppaction://hlinksldjump"/>
              </a:rPr>
              <a:t>40</a:t>
            </a:r>
            <a:endParaRPr lang="zh-TW" altLang="en-US"/>
          </a:p>
        </p:txBody>
      </p:sp>
      <p:sp>
        <p:nvSpPr>
          <p:cNvPr id="150" name="文字版面配置區 14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r>
              <a:rPr lang="en-US" altLang="zh-TW">
                <a:hlinkClick r:id="rId17" action="ppaction://hlinksldjump"/>
              </a:rPr>
              <a:t>50</a:t>
            </a:r>
            <a:endParaRPr lang="zh-TW" altLang="en-US"/>
          </a:p>
        </p:txBody>
      </p:sp>
      <p:sp>
        <p:nvSpPr>
          <p:cNvPr id="126" name="文字版面配置區 12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zh-TW" altLang="en-US"/>
              <a:t>類別 </a:t>
            </a:r>
            <a:r>
              <a:rPr lang="en-US" altLang="zh-TW"/>
              <a:t>4</a:t>
            </a:r>
          </a:p>
        </p:txBody>
      </p:sp>
      <p:sp>
        <p:nvSpPr>
          <p:cNvPr id="131" name="文字版面配置區 13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r>
              <a:rPr lang="en-US" altLang="zh-TW">
                <a:hlinkClick r:id="rId18" action="ppaction://hlinksldjump"/>
              </a:rPr>
              <a:t>10</a:t>
            </a:r>
            <a:endParaRPr lang="zh-TW" altLang="en-US"/>
          </a:p>
        </p:txBody>
      </p:sp>
      <p:sp>
        <p:nvSpPr>
          <p:cNvPr id="136" name="文字版面配置區 13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r>
              <a:rPr lang="en-US" altLang="zh-TW">
                <a:hlinkClick r:id="rId19" action="ppaction://hlinksldjump"/>
              </a:rPr>
              <a:t>20</a:t>
            </a:r>
            <a:endParaRPr lang="zh-TW" altLang="en-US"/>
          </a:p>
        </p:txBody>
      </p:sp>
      <p:sp>
        <p:nvSpPr>
          <p:cNvPr id="141" name="文字版面配置區 14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r>
              <a:rPr lang="en-US" altLang="zh-TW">
                <a:hlinkClick r:id="rId20" action="ppaction://hlinksldjump"/>
              </a:rPr>
              <a:t>30</a:t>
            </a:r>
            <a:endParaRPr lang="zh-TW" altLang="en-US"/>
          </a:p>
        </p:txBody>
      </p:sp>
      <p:sp>
        <p:nvSpPr>
          <p:cNvPr id="146" name="文字版面配置區 14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r>
              <a:rPr lang="en-US" altLang="zh-TW">
                <a:hlinkClick r:id="rId21" action="ppaction://hlinksldjump"/>
              </a:rPr>
              <a:t>40</a:t>
            </a:r>
            <a:endParaRPr lang="zh-TW" altLang="en-US"/>
          </a:p>
        </p:txBody>
      </p:sp>
      <p:sp>
        <p:nvSpPr>
          <p:cNvPr id="151" name="文字版面配置區 15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r>
              <a:rPr lang="en-US" altLang="zh-TW">
                <a:hlinkClick r:id="rId22" action="ppaction://hlinksldjump"/>
              </a:rPr>
              <a:t>50</a:t>
            </a:r>
            <a:endParaRPr lang="zh-TW" altLang="en-US"/>
          </a:p>
        </p:txBody>
      </p:sp>
      <p:sp>
        <p:nvSpPr>
          <p:cNvPr id="127" name="文字版面配置區 12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r>
              <a:rPr lang="zh-TW" altLang="en-US"/>
              <a:t>類別 </a:t>
            </a:r>
            <a:r>
              <a:rPr lang="en-US" altLang="zh-TW"/>
              <a:t>5</a:t>
            </a:r>
          </a:p>
        </p:txBody>
      </p:sp>
      <p:sp>
        <p:nvSpPr>
          <p:cNvPr id="132" name="文字版面配置區 13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r>
              <a:rPr lang="en-US" altLang="zh-TW">
                <a:hlinkClick r:id="rId23" action="ppaction://hlinksldjump"/>
              </a:rPr>
              <a:t>10</a:t>
            </a:r>
            <a:endParaRPr lang="zh-TW" altLang="en-US"/>
          </a:p>
        </p:txBody>
      </p:sp>
      <p:sp>
        <p:nvSpPr>
          <p:cNvPr id="137" name="文字版面配置區 13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r>
              <a:rPr lang="en-US" altLang="zh-TW">
                <a:hlinkClick r:id="rId24" action="ppaction://hlinksldjump"/>
              </a:rPr>
              <a:t>20</a:t>
            </a:r>
            <a:endParaRPr lang="zh-TW" altLang="en-US"/>
          </a:p>
        </p:txBody>
      </p:sp>
      <p:sp>
        <p:nvSpPr>
          <p:cNvPr id="142" name="文字版面配置區 14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r>
              <a:rPr lang="en-US" altLang="zh-TW">
                <a:hlinkClick r:id="rId25" action="ppaction://hlinksldjump"/>
              </a:rPr>
              <a:t>30</a:t>
            </a:r>
            <a:endParaRPr lang="zh-TW" altLang="en-US"/>
          </a:p>
        </p:txBody>
      </p:sp>
      <p:sp>
        <p:nvSpPr>
          <p:cNvPr id="147" name="文字版面配置區 14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r>
              <a:rPr lang="en-US" altLang="zh-TW">
                <a:hlinkClick r:id="rId26" action="ppaction://hlinksldjump"/>
              </a:rPr>
              <a:t>40</a:t>
            </a:r>
            <a:endParaRPr lang="zh-TW" altLang="en-US"/>
          </a:p>
        </p:txBody>
      </p:sp>
      <p:sp>
        <p:nvSpPr>
          <p:cNvPr id="152" name="文字版面配置區 15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r>
              <a:rPr lang="en-US" altLang="zh-TW">
                <a:hlinkClick r:id="rId27" action="ppaction://hlinksldjump"/>
              </a:rPr>
              <a:t>50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2464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2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版面配置區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zh-TW" altLang="en-US"/>
              <a:t>類別 </a:t>
            </a:r>
            <a:r>
              <a:rPr lang="en-US" altLang="zh-TW"/>
              <a:t>2 </a:t>
            </a:r>
            <a:r>
              <a:rPr lang="zh-TW" altLang="en-US"/>
              <a:t>問題，</a:t>
            </a:r>
            <a:r>
              <a:rPr lang="en-US" altLang="zh-TW"/>
              <a:t>40 </a:t>
            </a:r>
            <a:r>
              <a:rPr lang="zh-TW" altLang="en-US"/>
              <a:t>分</a:t>
            </a:r>
          </a:p>
        </p:txBody>
      </p:sp>
      <p:sp>
        <p:nvSpPr>
          <p:cNvPr id="16" name="文字版面配置區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en-US" altLang="zh-TW"/>
              <a:t>40 </a:t>
            </a:r>
            <a:r>
              <a:rPr lang="zh-TW" altLang="en-US"/>
              <a:t>分答案</a:t>
            </a:r>
          </a:p>
        </p:txBody>
      </p:sp>
      <p:sp>
        <p:nvSpPr>
          <p:cNvPr id="18" name="文字版面配置區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en-US" altLang="zh-TW"/>
              <a:t>40</a:t>
            </a:r>
          </a:p>
        </p:txBody>
      </p:sp>
      <p:sp>
        <p:nvSpPr>
          <p:cNvPr id="10" name="標題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/>
              <a:t>類別 </a:t>
            </a:r>
            <a:r>
              <a:rPr lang="en-US" altLang="zh-TW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333028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3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版面配置區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zh-TW" altLang="en-US"/>
              <a:t>類別 </a:t>
            </a:r>
            <a:r>
              <a:rPr lang="en-US" altLang="zh-TW"/>
              <a:t>2 </a:t>
            </a:r>
            <a:r>
              <a:rPr lang="zh-TW" altLang="en-US"/>
              <a:t>問題，</a:t>
            </a:r>
            <a:r>
              <a:rPr lang="en-US" altLang="zh-TW"/>
              <a:t>50 </a:t>
            </a:r>
            <a:r>
              <a:rPr lang="zh-TW" altLang="en-US"/>
              <a:t>分</a:t>
            </a:r>
          </a:p>
        </p:txBody>
      </p:sp>
      <p:sp>
        <p:nvSpPr>
          <p:cNvPr id="16" name="文字版面配置區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en-US" altLang="zh-TW"/>
              <a:t>50 </a:t>
            </a:r>
            <a:r>
              <a:rPr lang="zh-TW" altLang="en-US"/>
              <a:t>分答案</a:t>
            </a:r>
          </a:p>
        </p:txBody>
      </p:sp>
      <p:sp>
        <p:nvSpPr>
          <p:cNvPr id="18" name="文字版面配置區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en-US" altLang="zh-TW"/>
              <a:t>50</a:t>
            </a:r>
          </a:p>
        </p:txBody>
      </p:sp>
      <p:sp>
        <p:nvSpPr>
          <p:cNvPr id="10" name="標題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/>
              <a:t>類別 </a:t>
            </a:r>
            <a:r>
              <a:rPr lang="en-US" altLang="zh-TW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766598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4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/>
              <a:t>類別 </a:t>
            </a:r>
            <a:r>
              <a:rPr lang="en-US" altLang="zh-TW"/>
              <a:t>3 </a:t>
            </a:r>
            <a:r>
              <a:rPr lang="zh-TW" altLang="en-US"/>
              <a:t>問題如下</a:t>
            </a:r>
          </a:p>
        </p:txBody>
      </p:sp>
    </p:spTree>
    <p:extLst>
      <p:ext uri="{BB962C8B-B14F-4D97-AF65-F5344CB8AC3E}">
        <p14:creationId xmlns:p14="http://schemas.microsoft.com/office/powerpoint/2010/main" val="2262495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版面配置區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zh-TW" altLang="en-US"/>
              <a:t>類別 </a:t>
            </a:r>
            <a:r>
              <a:rPr lang="en-US" altLang="zh-TW"/>
              <a:t>3 </a:t>
            </a:r>
            <a:r>
              <a:rPr lang="zh-TW" altLang="en-US"/>
              <a:t>問題，</a:t>
            </a:r>
            <a:r>
              <a:rPr lang="en-US" altLang="zh-TW"/>
              <a:t>10 </a:t>
            </a:r>
            <a:r>
              <a:rPr lang="zh-TW" altLang="en-US"/>
              <a:t>分</a:t>
            </a:r>
          </a:p>
        </p:txBody>
      </p:sp>
      <p:sp>
        <p:nvSpPr>
          <p:cNvPr id="16" name="文字版面配置區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en-US" altLang="zh-TW"/>
              <a:t>10 </a:t>
            </a:r>
            <a:r>
              <a:rPr lang="zh-TW" altLang="en-US"/>
              <a:t>分答案</a:t>
            </a:r>
          </a:p>
        </p:txBody>
      </p:sp>
      <p:sp>
        <p:nvSpPr>
          <p:cNvPr id="18" name="文字版面配置區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en-US" altLang="zh-TW"/>
              <a:t>10</a:t>
            </a:r>
            <a:endParaRPr lang="zh-TW" altLang="en-US"/>
          </a:p>
        </p:txBody>
      </p:sp>
      <p:sp>
        <p:nvSpPr>
          <p:cNvPr id="10" name="標題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/>
              <a:t>類別 </a:t>
            </a:r>
            <a:r>
              <a:rPr lang="en-US" altLang="zh-TW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522295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6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版面配置區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zh-TW" altLang="en-US"/>
              <a:t>類別 </a:t>
            </a:r>
            <a:r>
              <a:rPr lang="en-US" altLang="zh-TW"/>
              <a:t>3 </a:t>
            </a:r>
            <a:r>
              <a:rPr lang="zh-TW" altLang="en-US"/>
              <a:t>問題，</a:t>
            </a:r>
            <a:r>
              <a:rPr lang="en-US" altLang="zh-TW"/>
              <a:t>20 </a:t>
            </a:r>
            <a:r>
              <a:rPr lang="zh-TW" altLang="en-US"/>
              <a:t>分</a:t>
            </a:r>
          </a:p>
        </p:txBody>
      </p:sp>
      <p:sp>
        <p:nvSpPr>
          <p:cNvPr id="16" name="文字版面配置區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en-US" altLang="zh-TW"/>
              <a:t>20 </a:t>
            </a:r>
            <a:r>
              <a:rPr lang="zh-TW" altLang="en-US"/>
              <a:t>分答案</a:t>
            </a:r>
          </a:p>
        </p:txBody>
      </p:sp>
      <p:sp>
        <p:nvSpPr>
          <p:cNvPr id="18" name="文字版面配置區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en-US" altLang="zh-TW"/>
              <a:t>20</a:t>
            </a:r>
          </a:p>
        </p:txBody>
      </p:sp>
      <p:sp>
        <p:nvSpPr>
          <p:cNvPr id="10" name="標題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/>
              <a:t>類別 </a:t>
            </a:r>
            <a:r>
              <a:rPr lang="en-US" altLang="zh-TW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839671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7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版面配置區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zh-TW" altLang="en-US"/>
              <a:t>類別 </a:t>
            </a:r>
            <a:r>
              <a:rPr lang="en-US" altLang="zh-TW"/>
              <a:t>3 </a:t>
            </a:r>
            <a:r>
              <a:rPr lang="zh-TW" altLang="en-US"/>
              <a:t>問題，</a:t>
            </a:r>
            <a:r>
              <a:rPr lang="en-US" altLang="zh-TW"/>
              <a:t>30 </a:t>
            </a:r>
            <a:r>
              <a:rPr lang="zh-TW" altLang="en-US"/>
              <a:t>分</a:t>
            </a:r>
          </a:p>
        </p:txBody>
      </p:sp>
      <p:sp>
        <p:nvSpPr>
          <p:cNvPr id="16" name="文字版面配置區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en-US" altLang="zh-TW"/>
              <a:t>30 </a:t>
            </a:r>
            <a:r>
              <a:rPr lang="zh-TW" altLang="en-US"/>
              <a:t>分答案</a:t>
            </a:r>
          </a:p>
        </p:txBody>
      </p:sp>
      <p:sp>
        <p:nvSpPr>
          <p:cNvPr id="18" name="文字版面配置區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en-US" altLang="zh-TW"/>
              <a:t>30</a:t>
            </a:r>
          </a:p>
        </p:txBody>
      </p:sp>
      <p:sp>
        <p:nvSpPr>
          <p:cNvPr id="10" name="標題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/>
              <a:t>類別 </a:t>
            </a:r>
            <a:r>
              <a:rPr lang="en-US" altLang="zh-TW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903865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8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版面配置區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zh-TW" altLang="en-US"/>
              <a:t>類別 </a:t>
            </a:r>
            <a:r>
              <a:rPr lang="en-US" altLang="zh-TW"/>
              <a:t>3 </a:t>
            </a:r>
            <a:r>
              <a:rPr lang="zh-TW" altLang="en-US"/>
              <a:t>問題，</a:t>
            </a:r>
            <a:r>
              <a:rPr lang="en-US" altLang="zh-TW"/>
              <a:t>40 </a:t>
            </a:r>
            <a:r>
              <a:rPr lang="zh-TW" altLang="en-US"/>
              <a:t>分</a:t>
            </a:r>
          </a:p>
        </p:txBody>
      </p:sp>
      <p:sp>
        <p:nvSpPr>
          <p:cNvPr id="16" name="文字版面配置區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en-US" altLang="zh-TW"/>
              <a:t>40 </a:t>
            </a:r>
            <a:r>
              <a:rPr lang="zh-TW" altLang="en-US"/>
              <a:t>分答案</a:t>
            </a:r>
          </a:p>
        </p:txBody>
      </p:sp>
      <p:sp>
        <p:nvSpPr>
          <p:cNvPr id="18" name="文字版面配置區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en-US" altLang="zh-TW"/>
              <a:t>40</a:t>
            </a:r>
          </a:p>
        </p:txBody>
      </p:sp>
      <p:sp>
        <p:nvSpPr>
          <p:cNvPr id="10" name="標題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/>
              <a:t>類別 </a:t>
            </a:r>
            <a:r>
              <a:rPr lang="en-US" altLang="zh-TW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44408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9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版面配置區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zh-TW" altLang="en-US"/>
              <a:t>類別 </a:t>
            </a:r>
            <a:r>
              <a:rPr lang="en-US" altLang="zh-TW"/>
              <a:t>3 </a:t>
            </a:r>
            <a:r>
              <a:rPr lang="zh-TW" altLang="en-US"/>
              <a:t>問題，</a:t>
            </a:r>
            <a:r>
              <a:rPr lang="en-US" altLang="zh-TW"/>
              <a:t>50 </a:t>
            </a:r>
            <a:r>
              <a:rPr lang="zh-TW" altLang="en-US"/>
              <a:t>分</a:t>
            </a:r>
          </a:p>
        </p:txBody>
      </p:sp>
      <p:sp>
        <p:nvSpPr>
          <p:cNvPr id="16" name="文字版面配置區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en-US" altLang="zh-TW"/>
              <a:t>50 </a:t>
            </a:r>
            <a:r>
              <a:rPr lang="zh-TW" altLang="en-US"/>
              <a:t>分答案</a:t>
            </a:r>
          </a:p>
        </p:txBody>
      </p:sp>
      <p:sp>
        <p:nvSpPr>
          <p:cNvPr id="18" name="文字版面配置區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en-US" altLang="zh-TW"/>
              <a:t>50</a:t>
            </a:r>
          </a:p>
        </p:txBody>
      </p:sp>
      <p:sp>
        <p:nvSpPr>
          <p:cNvPr id="10" name="標題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/>
              <a:t>類別 </a:t>
            </a:r>
            <a:r>
              <a:rPr lang="en-US" altLang="zh-TW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358322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0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/>
              <a:t>類別 </a:t>
            </a:r>
            <a:r>
              <a:rPr lang="en-US" altLang="zh-TW"/>
              <a:t>4 </a:t>
            </a:r>
            <a:r>
              <a:rPr lang="zh-TW" altLang="en-US"/>
              <a:t>問題如下</a:t>
            </a:r>
          </a:p>
        </p:txBody>
      </p:sp>
    </p:spTree>
    <p:extLst>
      <p:ext uri="{BB962C8B-B14F-4D97-AF65-F5344CB8AC3E}">
        <p14:creationId xmlns:p14="http://schemas.microsoft.com/office/powerpoint/2010/main" val="2003940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版面配置區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zh-TW" altLang="en-US"/>
              <a:t>類別 </a:t>
            </a:r>
            <a:r>
              <a:rPr lang="en-US" altLang="zh-TW"/>
              <a:t>4 </a:t>
            </a:r>
            <a:r>
              <a:rPr lang="zh-TW" altLang="en-US"/>
              <a:t>問題，</a:t>
            </a:r>
            <a:r>
              <a:rPr lang="en-US" altLang="zh-TW"/>
              <a:t>10 </a:t>
            </a:r>
            <a:r>
              <a:rPr lang="zh-TW" altLang="en-US"/>
              <a:t>分</a:t>
            </a:r>
          </a:p>
        </p:txBody>
      </p:sp>
      <p:sp>
        <p:nvSpPr>
          <p:cNvPr id="16" name="文字版面配置區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en-US" altLang="zh-TW"/>
              <a:t>10 </a:t>
            </a:r>
            <a:r>
              <a:rPr lang="zh-TW" altLang="en-US"/>
              <a:t>分答案</a:t>
            </a:r>
          </a:p>
        </p:txBody>
      </p:sp>
      <p:sp>
        <p:nvSpPr>
          <p:cNvPr id="18" name="文字版面配置區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en-US" altLang="zh-TW"/>
              <a:t>10</a:t>
            </a:r>
            <a:endParaRPr lang="zh-TW" altLang="en-US"/>
          </a:p>
        </p:txBody>
      </p:sp>
      <p:sp>
        <p:nvSpPr>
          <p:cNvPr id="10" name="標題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/>
              <a:t>類別 </a:t>
            </a:r>
            <a:r>
              <a:rPr lang="en-US" altLang="zh-TW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702861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2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版面配置區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zh-TW" altLang="en-US"/>
              <a:t>類別 </a:t>
            </a:r>
            <a:r>
              <a:rPr lang="en-US" altLang="zh-TW"/>
              <a:t>4 </a:t>
            </a:r>
            <a:r>
              <a:rPr lang="zh-TW" altLang="en-US"/>
              <a:t>問題，</a:t>
            </a:r>
            <a:r>
              <a:rPr lang="en-US" altLang="zh-TW"/>
              <a:t>20 </a:t>
            </a:r>
            <a:r>
              <a:rPr lang="zh-TW" altLang="en-US"/>
              <a:t>分</a:t>
            </a:r>
          </a:p>
        </p:txBody>
      </p:sp>
      <p:sp>
        <p:nvSpPr>
          <p:cNvPr id="16" name="文字版面配置區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en-US" altLang="zh-TW"/>
              <a:t>20 </a:t>
            </a:r>
            <a:r>
              <a:rPr lang="zh-TW" altLang="en-US"/>
              <a:t>分答案</a:t>
            </a:r>
          </a:p>
        </p:txBody>
      </p:sp>
      <p:sp>
        <p:nvSpPr>
          <p:cNvPr id="18" name="文字版面配置區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en-US" altLang="zh-TW"/>
              <a:t>20</a:t>
            </a:r>
          </a:p>
        </p:txBody>
      </p:sp>
      <p:sp>
        <p:nvSpPr>
          <p:cNvPr id="10" name="標題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/>
              <a:t>類別 </a:t>
            </a:r>
            <a:r>
              <a:rPr lang="en-US" altLang="zh-TW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269309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/>
              <a:t>類別 </a:t>
            </a:r>
            <a:r>
              <a:rPr lang="en-US" altLang="zh-TW"/>
              <a:t>1 </a:t>
            </a:r>
            <a:r>
              <a:rPr lang="zh-TW" altLang="en-US"/>
              <a:t>問題如下</a:t>
            </a:r>
          </a:p>
        </p:txBody>
      </p:sp>
    </p:spTree>
    <p:extLst>
      <p:ext uri="{BB962C8B-B14F-4D97-AF65-F5344CB8AC3E}">
        <p14:creationId xmlns:p14="http://schemas.microsoft.com/office/powerpoint/2010/main" val="386030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3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版面配置區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zh-TW" altLang="en-US"/>
              <a:t>類別 </a:t>
            </a:r>
            <a:r>
              <a:rPr lang="en-US" altLang="zh-TW"/>
              <a:t>4 </a:t>
            </a:r>
            <a:r>
              <a:rPr lang="zh-TW" altLang="en-US"/>
              <a:t>問題，</a:t>
            </a:r>
            <a:r>
              <a:rPr lang="en-US" altLang="zh-TW"/>
              <a:t>30 </a:t>
            </a:r>
            <a:r>
              <a:rPr lang="zh-TW" altLang="en-US"/>
              <a:t>分</a:t>
            </a:r>
          </a:p>
        </p:txBody>
      </p:sp>
      <p:sp>
        <p:nvSpPr>
          <p:cNvPr id="16" name="文字版面配置區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en-US" altLang="zh-TW"/>
              <a:t>30 </a:t>
            </a:r>
            <a:r>
              <a:rPr lang="zh-TW" altLang="en-US"/>
              <a:t>分答案</a:t>
            </a:r>
          </a:p>
        </p:txBody>
      </p:sp>
      <p:sp>
        <p:nvSpPr>
          <p:cNvPr id="18" name="文字版面配置區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en-US" altLang="zh-TW"/>
              <a:t>30</a:t>
            </a:r>
          </a:p>
        </p:txBody>
      </p:sp>
      <p:sp>
        <p:nvSpPr>
          <p:cNvPr id="10" name="標題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/>
              <a:t>類別 </a:t>
            </a:r>
            <a:r>
              <a:rPr lang="en-US" altLang="zh-TW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838602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版面配置區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zh-TW" altLang="en-US"/>
              <a:t>類別 </a:t>
            </a:r>
            <a:r>
              <a:rPr lang="en-US" altLang="zh-TW"/>
              <a:t>4 </a:t>
            </a:r>
            <a:r>
              <a:rPr lang="zh-TW" altLang="en-US"/>
              <a:t>問題，</a:t>
            </a:r>
            <a:r>
              <a:rPr lang="en-US" altLang="zh-TW"/>
              <a:t>40 </a:t>
            </a:r>
            <a:r>
              <a:rPr lang="zh-TW" altLang="en-US"/>
              <a:t>分</a:t>
            </a:r>
          </a:p>
        </p:txBody>
      </p:sp>
      <p:sp>
        <p:nvSpPr>
          <p:cNvPr id="16" name="文字版面配置區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en-US" altLang="zh-TW"/>
              <a:t>40 </a:t>
            </a:r>
            <a:r>
              <a:rPr lang="zh-TW" altLang="en-US"/>
              <a:t>分答案</a:t>
            </a:r>
          </a:p>
        </p:txBody>
      </p:sp>
      <p:sp>
        <p:nvSpPr>
          <p:cNvPr id="18" name="文字版面配置區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en-US" altLang="zh-TW"/>
              <a:t>40</a:t>
            </a:r>
          </a:p>
        </p:txBody>
      </p:sp>
      <p:sp>
        <p:nvSpPr>
          <p:cNvPr id="10" name="標題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/>
              <a:t>類別 </a:t>
            </a:r>
            <a:r>
              <a:rPr lang="en-US" altLang="zh-TW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92529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5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版面配置區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zh-TW" altLang="en-US"/>
              <a:t>類別 </a:t>
            </a:r>
            <a:r>
              <a:rPr lang="en-US" altLang="zh-TW"/>
              <a:t>4 </a:t>
            </a:r>
            <a:r>
              <a:rPr lang="zh-TW" altLang="en-US"/>
              <a:t>問題，</a:t>
            </a:r>
            <a:r>
              <a:rPr lang="en-US" altLang="zh-TW"/>
              <a:t>50 </a:t>
            </a:r>
            <a:r>
              <a:rPr lang="zh-TW" altLang="en-US"/>
              <a:t>分</a:t>
            </a:r>
          </a:p>
        </p:txBody>
      </p:sp>
      <p:sp>
        <p:nvSpPr>
          <p:cNvPr id="16" name="文字版面配置區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en-US" altLang="zh-TW"/>
              <a:t>50 </a:t>
            </a:r>
            <a:r>
              <a:rPr lang="zh-TW" altLang="en-US"/>
              <a:t>分答案</a:t>
            </a:r>
          </a:p>
        </p:txBody>
      </p:sp>
      <p:sp>
        <p:nvSpPr>
          <p:cNvPr id="18" name="文字版面配置區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en-US" altLang="zh-TW"/>
              <a:t>50</a:t>
            </a:r>
          </a:p>
        </p:txBody>
      </p:sp>
      <p:sp>
        <p:nvSpPr>
          <p:cNvPr id="10" name="標題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/>
              <a:t>類別 </a:t>
            </a:r>
            <a:r>
              <a:rPr lang="en-US" altLang="zh-TW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68095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6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/>
              <a:t>類別 </a:t>
            </a:r>
            <a:r>
              <a:rPr lang="en-US" altLang="zh-TW"/>
              <a:t>5 </a:t>
            </a:r>
            <a:r>
              <a:rPr lang="zh-TW" altLang="en-US"/>
              <a:t>問題如下</a:t>
            </a:r>
          </a:p>
        </p:txBody>
      </p:sp>
    </p:spTree>
    <p:extLst>
      <p:ext uri="{BB962C8B-B14F-4D97-AF65-F5344CB8AC3E}">
        <p14:creationId xmlns:p14="http://schemas.microsoft.com/office/powerpoint/2010/main" val="3937017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7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版面配置區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zh-TW" altLang="en-US"/>
              <a:t>類別 </a:t>
            </a:r>
            <a:r>
              <a:rPr lang="en-US" altLang="zh-TW"/>
              <a:t>5 </a:t>
            </a:r>
            <a:r>
              <a:rPr lang="zh-TW" altLang="en-US"/>
              <a:t>問題，</a:t>
            </a:r>
            <a:r>
              <a:rPr lang="en-US" altLang="zh-TW"/>
              <a:t>10 </a:t>
            </a:r>
            <a:r>
              <a:rPr lang="zh-TW" altLang="en-US"/>
              <a:t>分</a:t>
            </a:r>
          </a:p>
        </p:txBody>
      </p:sp>
      <p:sp>
        <p:nvSpPr>
          <p:cNvPr id="16" name="文字版面配置區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en-US" altLang="zh-TW"/>
              <a:t>10 </a:t>
            </a:r>
            <a:r>
              <a:rPr lang="zh-TW" altLang="en-US"/>
              <a:t>分答案</a:t>
            </a:r>
          </a:p>
        </p:txBody>
      </p:sp>
      <p:sp>
        <p:nvSpPr>
          <p:cNvPr id="18" name="文字版面配置區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en-US" altLang="zh-TW"/>
              <a:t>10</a:t>
            </a:r>
            <a:endParaRPr lang="zh-TW" altLang="en-US"/>
          </a:p>
        </p:txBody>
      </p:sp>
      <p:sp>
        <p:nvSpPr>
          <p:cNvPr id="10" name="標題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/>
              <a:t>類別 </a:t>
            </a:r>
            <a:r>
              <a:rPr lang="en-US" altLang="zh-TW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917640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8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版面配置區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zh-TW" altLang="en-US"/>
              <a:t>類別 </a:t>
            </a:r>
            <a:r>
              <a:rPr lang="en-US" altLang="zh-TW"/>
              <a:t>5 </a:t>
            </a:r>
            <a:r>
              <a:rPr lang="zh-TW" altLang="en-US"/>
              <a:t>問題，</a:t>
            </a:r>
            <a:r>
              <a:rPr lang="en-US" altLang="zh-TW"/>
              <a:t>20 </a:t>
            </a:r>
            <a:r>
              <a:rPr lang="zh-TW" altLang="en-US"/>
              <a:t>分</a:t>
            </a:r>
          </a:p>
        </p:txBody>
      </p:sp>
      <p:sp>
        <p:nvSpPr>
          <p:cNvPr id="16" name="文字版面配置區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en-US" altLang="zh-TW"/>
              <a:t>20 </a:t>
            </a:r>
            <a:r>
              <a:rPr lang="zh-TW" altLang="en-US"/>
              <a:t>分答案</a:t>
            </a:r>
          </a:p>
        </p:txBody>
      </p:sp>
      <p:sp>
        <p:nvSpPr>
          <p:cNvPr id="18" name="文字版面配置區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en-US" altLang="zh-TW"/>
              <a:t>20</a:t>
            </a:r>
          </a:p>
        </p:txBody>
      </p:sp>
      <p:sp>
        <p:nvSpPr>
          <p:cNvPr id="10" name="標題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/>
              <a:t>類別 </a:t>
            </a:r>
            <a:r>
              <a:rPr lang="en-US" altLang="zh-TW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684443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9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版面配置區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zh-TW" altLang="en-US"/>
              <a:t>類別 </a:t>
            </a:r>
            <a:r>
              <a:rPr lang="en-US" altLang="zh-TW"/>
              <a:t>5 </a:t>
            </a:r>
            <a:r>
              <a:rPr lang="zh-TW" altLang="en-US"/>
              <a:t>問題，</a:t>
            </a:r>
            <a:r>
              <a:rPr lang="en-US" altLang="zh-TW"/>
              <a:t>30 </a:t>
            </a:r>
            <a:r>
              <a:rPr lang="zh-TW" altLang="en-US"/>
              <a:t>分</a:t>
            </a:r>
          </a:p>
        </p:txBody>
      </p:sp>
      <p:sp>
        <p:nvSpPr>
          <p:cNvPr id="16" name="文字版面配置區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en-US" altLang="zh-TW"/>
              <a:t>30 </a:t>
            </a:r>
            <a:r>
              <a:rPr lang="zh-TW" altLang="en-US"/>
              <a:t>分答案</a:t>
            </a:r>
          </a:p>
        </p:txBody>
      </p:sp>
      <p:sp>
        <p:nvSpPr>
          <p:cNvPr id="18" name="文字版面配置區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en-US" altLang="zh-TW"/>
              <a:t>30</a:t>
            </a:r>
          </a:p>
        </p:txBody>
      </p:sp>
      <p:sp>
        <p:nvSpPr>
          <p:cNvPr id="10" name="標題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/>
              <a:t>類別 </a:t>
            </a:r>
            <a:r>
              <a:rPr lang="en-US" altLang="zh-TW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474518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0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版面配置區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zh-TW" altLang="en-US"/>
              <a:t>類別 </a:t>
            </a:r>
            <a:r>
              <a:rPr lang="en-US" altLang="zh-TW"/>
              <a:t>5 </a:t>
            </a:r>
            <a:r>
              <a:rPr lang="zh-TW" altLang="en-US"/>
              <a:t>問題，</a:t>
            </a:r>
            <a:r>
              <a:rPr lang="en-US" altLang="zh-TW"/>
              <a:t>40 </a:t>
            </a:r>
            <a:r>
              <a:rPr lang="zh-TW" altLang="en-US"/>
              <a:t>分</a:t>
            </a:r>
          </a:p>
        </p:txBody>
      </p:sp>
      <p:sp>
        <p:nvSpPr>
          <p:cNvPr id="16" name="文字版面配置區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en-US" altLang="zh-TW"/>
              <a:t>40 </a:t>
            </a:r>
            <a:r>
              <a:rPr lang="zh-TW" altLang="en-US"/>
              <a:t>分答案</a:t>
            </a:r>
          </a:p>
        </p:txBody>
      </p:sp>
      <p:sp>
        <p:nvSpPr>
          <p:cNvPr id="18" name="文字版面配置區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en-US" altLang="zh-TW"/>
              <a:t>40</a:t>
            </a:r>
          </a:p>
        </p:txBody>
      </p:sp>
      <p:sp>
        <p:nvSpPr>
          <p:cNvPr id="10" name="標題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/>
              <a:t>類別 </a:t>
            </a:r>
            <a:r>
              <a:rPr lang="en-US" altLang="zh-TW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667060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1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版面配置區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zh-TW" altLang="en-US"/>
              <a:t>類別 </a:t>
            </a:r>
            <a:r>
              <a:rPr lang="en-US" altLang="zh-TW"/>
              <a:t>5 </a:t>
            </a:r>
            <a:r>
              <a:rPr lang="zh-TW" altLang="en-US"/>
              <a:t>問題，</a:t>
            </a:r>
            <a:r>
              <a:rPr lang="en-US" altLang="zh-TW"/>
              <a:t>50 </a:t>
            </a:r>
            <a:r>
              <a:rPr lang="zh-TW" altLang="en-US"/>
              <a:t>分</a:t>
            </a:r>
          </a:p>
        </p:txBody>
      </p:sp>
      <p:sp>
        <p:nvSpPr>
          <p:cNvPr id="16" name="文字版面配置區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en-US" altLang="zh-TW"/>
              <a:t>50 </a:t>
            </a:r>
            <a:r>
              <a:rPr lang="zh-TW" altLang="en-US"/>
              <a:t>分答案</a:t>
            </a:r>
          </a:p>
        </p:txBody>
      </p:sp>
      <p:sp>
        <p:nvSpPr>
          <p:cNvPr id="18" name="文字版面配置區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en-US" altLang="zh-TW"/>
              <a:t>50</a:t>
            </a:r>
          </a:p>
        </p:txBody>
      </p:sp>
      <p:sp>
        <p:nvSpPr>
          <p:cNvPr id="10" name="標題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/>
              <a:t>類別 </a:t>
            </a:r>
            <a:r>
              <a:rPr lang="en-US" altLang="zh-TW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5887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版面配置區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zh-TW" altLang="en-US"/>
              <a:t>類別 </a:t>
            </a:r>
            <a:r>
              <a:rPr lang="en-US" altLang="zh-TW"/>
              <a:t>1 </a:t>
            </a:r>
            <a:r>
              <a:rPr lang="zh-TW" altLang="en-US"/>
              <a:t>問題，</a:t>
            </a:r>
            <a:r>
              <a:rPr lang="en-US" altLang="zh-TW"/>
              <a:t>10 </a:t>
            </a:r>
            <a:r>
              <a:rPr lang="zh-TW" altLang="en-US"/>
              <a:t>分</a:t>
            </a:r>
          </a:p>
        </p:txBody>
      </p:sp>
      <p:sp>
        <p:nvSpPr>
          <p:cNvPr id="16" name="文字版面配置區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en-US" altLang="zh-TW"/>
              <a:t>10 </a:t>
            </a:r>
            <a:r>
              <a:rPr lang="zh-TW" altLang="en-US"/>
              <a:t>分答案</a:t>
            </a:r>
          </a:p>
        </p:txBody>
      </p:sp>
      <p:sp>
        <p:nvSpPr>
          <p:cNvPr id="18" name="文字版面配置區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en-US" altLang="zh-TW"/>
              <a:t>10</a:t>
            </a:r>
            <a:endParaRPr lang="zh-TW" altLang="en-US"/>
          </a:p>
        </p:txBody>
      </p:sp>
      <p:sp>
        <p:nvSpPr>
          <p:cNvPr id="10" name="標題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/>
              <a:t>類別 </a:t>
            </a:r>
            <a:r>
              <a:rPr lang="en-US" altLang="zh-TW"/>
              <a:t>1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1635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版面配置區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zh-TW" altLang="en-US"/>
              <a:t>類別 </a:t>
            </a:r>
            <a:r>
              <a:rPr lang="en-US" altLang="zh-TW"/>
              <a:t>1 </a:t>
            </a:r>
            <a:r>
              <a:rPr lang="zh-TW" altLang="en-US"/>
              <a:t>問題，</a:t>
            </a:r>
            <a:r>
              <a:rPr lang="en-US" altLang="zh-TW"/>
              <a:t>20 </a:t>
            </a:r>
            <a:r>
              <a:rPr lang="zh-TW" altLang="en-US"/>
              <a:t>分</a:t>
            </a:r>
          </a:p>
        </p:txBody>
      </p:sp>
      <p:sp>
        <p:nvSpPr>
          <p:cNvPr id="16" name="文字版面配置區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en-US" altLang="zh-TW"/>
              <a:t>20 </a:t>
            </a:r>
            <a:r>
              <a:rPr lang="zh-TW" altLang="en-US"/>
              <a:t>分答案</a:t>
            </a:r>
          </a:p>
        </p:txBody>
      </p:sp>
      <p:sp>
        <p:nvSpPr>
          <p:cNvPr id="18" name="文字版面配置區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en-US" altLang="zh-TW"/>
              <a:t>20</a:t>
            </a:r>
          </a:p>
        </p:txBody>
      </p:sp>
      <p:sp>
        <p:nvSpPr>
          <p:cNvPr id="10" name="標題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/>
              <a:t>類別 </a:t>
            </a:r>
            <a:r>
              <a:rPr lang="en-US" altLang="zh-TW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095124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版面配置區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zh-TW" altLang="en-US"/>
              <a:t>類別 </a:t>
            </a:r>
            <a:r>
              <a:rPr lang="en-US" altLang="zh-TW"/>
              <a:t>1 </a:t>
            </a:r>
            <a:r>
              <a:rPr lang="zh-TW" altLang="en-US"/>
              <a:t>問題，</a:t>
            </a:r>
            <a:r>
              <a:rPr lang="en-US" altLang="zh-TW"/>
              <a:t>30 </a:t>
            </a:r>
            <a:r>
              <a:rPr lang="zh-TW" altLang="en-US"/>
              <a:t>分</a:t>
            </a:r>
          </a:p>
        </p:txBody>
      </p:sp>
      <p:sp>
        <p:nvSpPr>
          <p:cNvPr id="16" name="文字版面配置區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en-US" altLang="zh-TW"/>
              <a:t>30 </a:t>
            </a:r>
            <a:r>
              <a:rPr lang="zh-TW" altLang="en-US"/>
              <a:t>分答案</a:t>
            </a:r>
          </a:p>
        </p:txBody>
      </p:sp>
      <p:sp>
        <p:nvSpPr>
          <p:cNvPr id="18" name="文字版面配置區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en-US" altLang="zh-TW"/>
              <a:t>30</a:t>
            </a:r>
            <a:endParaRPr lang="zh-TW" altLang="en-US"/>
          </a:p>
        </p:txBody>
      </p:sp>
      <p:sp>
        <p:nvSpPr>
          <p:cNvPr id="10" name="標題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/>
              <a:t>類別 </a:t>
            </a:r>
            <a:r>
              <a:rPr lang="en-US" altLang="zh-TW"/>
              <a:t>1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091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6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版面配置區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zh-TW" altLang="en-US"/>
              <a:t>類別 </a:t>
            </a:r>
            <a:r>
              <a:rPr lang="en-US" altLang="zh-TW"/>
              <a:t>1 </a:t>
            </a:r>
            <a:r>
              <a:rPr lang="zh-TW" altLang="en-US"/>
              <a:t>問題，</a:t>
            </a:r>
            <a:r>
              <a:rPr lang="en-US" altLang="zh-TW"/>
              <a:t>40 </a:t>
            </a:r>
            <a:r>
              <a:rPr lang="zh-TW" altLang="en-US"/>
              <a:t>分</a:t>
            </a:r>
          </a:p>
        </p:txBody>
      </p:sp>
      <p:sp>
        <p:nvSpPr>
          <p:cNvPr id="16" name="文字版面配置區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en-US" altLang="zh-TW"/>
              <a:t>40 </a:t>
            </a:r>
            <a:r>
              <a:rPr lang="zh-TW" altLang="en-US"/>
              <a:t>分答案</a:t>
            </a:r>
          </a:p>
        </p:txBody>
      </p:sp>
      <p:sp>
        <p:nvSpPr>
          <p:cNvPr id="18" name="文字版面配置區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en-US" altLang="zh-TW"/>
              <a:t>40</a:t>
            </a:r>
          </a:p>
        </p:txBody>
      </p:sp>
      <p:sp>
        <p:nvSpPr>
          <p:cNvPr id="10" name="標題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/>
              <a:t>類別 </a:t>
            </a:r>
            <a:r>
              <a:rPr lang="en-US" altLang="zh-TW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649731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版面配置區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zh-TW" altLang="en-US"/>
              <a:t>類別 </a:t>
            </a:r>
            <a:r>
              <a:rPr lang="en-US" altLang="zh-TW"/>
              <a:t>1 </a:t>
            </a:r>
            <a:r>
              <a:rPr lang="zh-TW" altLang="en-US"/>
              <a:t>問題，</a:t>
            </a:r>
            <a:r>
              <a:rPr lang="en-US" altLang="zh-TW"/>
              <a:t>50 </a:t>
            </a:r>
            <a:r>
              <a:rPr lang="zh-TW" altLang="en-US"/>
              <a:t>分</a:t>
            </a:r>
          </a:p>
        </p:txBody>
      </p:sp>
      <p:sp>
        <p:nvSpPr>
          <p:cNvPr id="16" name="文字版面配置區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en-US" altLang="zh-TW"/>
              <a:t>50 </a:t>
            </a:r>
            <a:r>
              <a:rPr lang="zh-TW" altLang="en-US"/>
              <a:t>分答案</a:t>
            </a:r>
          </a:p>
        </p:txBody>
      </p:sp>
      <p:sp>
        <p:nvSpPr>
          <p:cNvPr id="18" name="文字版面配置區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en-US" altLang="zh-TW"/>
              <a:t>50</a:t>
            </a:r>
          </a:p>
        </p:txBody>
      </p:sp>
      <p:sp>
        <p:nvSpPr>
          <p:cNvPr id="10" name="標題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/>
              <a:t>類別 </a:t>
            </a:r>
            <a:r>
              <a:rPr lang="en-US" altLang="zh-TW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102153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8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/>
              <a:t>類別 </a:t>
            </a:r>
            <a:r>
              <a:rPr lang="en-US" altLang="zh-TW"/>
              <a:t>2 </a:t>
            </a:r>
            <a:r>
              <a:rPr lang="zh-TW" altLang="en-US"/>
              <a:t>問題如下</a:t>
            </a:r>
          </a:p>
        </p:txBody>
      </p:sp>
    </p:spTree>
    <p:extLst>
      <p:ext uri="{BB962C8B-B14F-4D97-AF65-F5344CB8AC3E}">
        <p14:creationId xmlns:p14="http://schemas.microsoft.com/office/powerpoint/2010/main" val="1565973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版面配置區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zh-TW" altLang="en-US"/>
              <a:t>類別 </a:t>
            </a:r>
            <a:r>
              <a:rPr lang="en-US" altLang="zh-TW"/>
              <a:t>2 </a:t>
            </a:r>
            <a:r>
              <a:rPr lang="zh-TW" altLang="en-US"/>
              <a:t>問題，</a:t>
            </a:r>
            <a:r>
              <a:rPr lang="en-US" altLang="zh-TW"/>
              <a:t>10 </a:t>
            </a:r>
            <a:r>
              <a:rPr lang="zh-TW" altLang="en-US"/>
              <a:t>分</a:t>
            </a:r>
          </a:p>
        </p:txBody>
      </p:sp>
      <p:sp>
        <p:nvSpPr>
          <p:cNvPr id="16" name="文字版面配置區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en-US" altLang="zh-TW"/>
              <a:t>10 </a:t>
            </a:r>
            <a:r>
              <a:rPr lang="zh-TW" altLang="en-US"/>
              <a:t>分答案</a:t>
            </a:r>
          </a:p>
        </p:txBody>
      </p:sp>
      <p:sp>
        <p:nvSpPr>
          <p:cNvPr id="18" name="文字版面配置區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en-US" altLang="zh-TW"/>
              <a:t>10</a:t>
            </a:r>
            <a:endParaRPr lang="zh-TW" altLang="en-US"/>
          </a:p>
        </p:txBody>
      </p:sp>
      <p:sp>
        <p:nvSpPr>
          <p:cNvPr id="10" name="標題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/>
              <a:t>類別 </a:t>
            </a:r>
            <a:r>
              <a:rPr lang="en-US" altLang="zh-TW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844756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theme/theme12.xml><?xml version="1.0" encoding="utf-8"?>
<a:theme xmlns:a="http://schemas.openxmlformats.org/drawingml/2006/main" name="遊戲板 16x9">
  <a:themeElements>
    <a:clrScheme name="Game Board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8496B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>
            <a:lumMod val="60000"/>
            <a:lumOff val="40000"/>
          </a:schemeClr>
        </a:solidFill>
        <a:ln>
          <a:solidFill>
            <a:schemeClr val="bg2">
              <a:lumMod val="60000"/>
              <a:lumOff val="40000"/>
            </a:schemeClr>
          </a:solidFill>
        </a:ln>
      </a:spPr>
      <a:bodyPr rtlCol="0" anchor="ctr"/>
      <a:lstStyle>
        <a:defPPr algn="ctr">
          <a:lnSpc>
            <a:spcPct val="90000"/>
          </a:lnSpc>
          <a:defRPr sz="2400" dirty="0" smtClean="0">
            <a:solidFill>
              <a:schemeClr val="bg2">
                <a:lumMod val="50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>
              <a:lumMod val="60000"/>
              <a:lumOff val="4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GameBoard_16x9.potx" id="{9EA11A30-5B56-475A-8F8F-B9C431FE8468}" vid="{E3D712D3-90DA-42E1-8FF5-E72DB3B5833F}"/>
    </a:ext>
  </a:extLst>
</a:theme>
</file>

<file path=ppt/theme/theme21.xml><?xml version="1.0" encoding="utf-8"?>
<a:theme xmlns:a="http://schemas.openxmlformats.org/drawingml/2006/main" name="Office 佈景主題">
  <a:themeElements>
    <a:clrScheme name="Game Board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8496B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佈景主題">
  <a:themeElements>
    <a:clrScheme name="Game Board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8496B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141aba3b8f8cb7f331be6546df69db5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8e4ef66d87525153bd8907774ed28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3.xml><?xml version="1.0" encoding="utf-8"?>
<ds:datastoreItem xmlns:ds="http://schemas.openxmlformats.org/officeDocument/2006/customXml" ds:itemID="{C6F3CCA7-F4B0-4CD0-A273-908584A054B5}">
  <ds:schemaRefs>
    <ds:schemaRef ds:uri="http://schemas.microsoft.com/sharepoint/v3/contenttype/forms"/>
  </ds:schemaRefs>
</ds:datastoreItem>
</file>

<file path=customXml/itemProps22.xml><?xml version="1.0" encoding="utf-8"?>
<ds:datastoreItem xmlns:ds="http://schemas.openxmlformats.org/officeDocument/2006/customXml" ds:itemID="{241FC00E-C489-4259-99E0-267048C28A5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1.xml><?xml version="1.0" encoding="utf-8"?>
<ds:datastoreItem xmlns:ds="http://schemas.openxmlformats.org/officeDocument/2006/customXml" ds:itemID="{C0299427-726D-49EB-A458-2AD845CE16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0</ap:TotalTime>
  <ap:Words>496</ap:Words>
  <ap:PresentationFormat>寬螢幕</ap:PresentationFormat>
  <ap:Paragraphs>172</ap:Paragraphs>
  <ap:Slides>31</ap:Slides>
  <ap:Notes>31</ap:Notes>
  <ap:HiddenSlides>30</ap:HiddenSlides>
  <ap:MMClips>0</ap:MMClips>
  <ap:ScaleCrop>false</ap:ScaleCrop>
  <ap:HeadingPairs>
    <vt:vector baseType="variant" size="6">
      <vt:variant>
        <vt:lpstr>使用字型</vt:lpstr>
      </vt:variant>
      <vt:variant>
        <vt:i4>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31</vt:i4>
      </vt:variant>
    </vt:vector>
  </ap:HeadingPairs>
  <ap:TitlesOfParts>
    <vt:vector baseType="lpstr" size="34">
      <vt:lpstr>Microsoft JhengHei UI</vt:lpstr>
      <vt:lpstr>Arial</vt:lpstr>
      <vt:lpstr>遊戲板 16x9</vt:lpstr>
      <vt:lpstr>PowerPoint 簡報</vt:lpstr>
      <vt:lpstr>類別 1 問題如下</vt:lpstr>
      <vt:lpstr>類別 1</vt:lpstr>
      <vt:lpstr>類別 1</vt:lpstr>
      <vt:lpstr>類別 1</vt:lpstr>
      <vt:lpstr>類別 1</vt:lpstr>
      <vt:lpstr>類別 1</vt:lpstr>
      <vt:lpstr>類別 2 問題如下</vt:lpstr>
      <vt:lpstr>類別 2</vt:lpstr>
      <vt:lpstr>類別 2</vt:lpstr>
      <vt:lpstr>類別 2</vt:lpstr>
      <vt:lpstr>類別 2</vt:lpstr>
      <vt:lpstr>類別 2</vt:lpstr>
      <vt:lpstr>類別 3 問題如下</vt:lpstr>
      <vt:lpstr>類別 3</vt:lpstr>
      <vt:lpstr>類別 3</vt:lpstr>
      <vt:lpstr>類別 3</vt:lpstr>
      <vt:lpstr>類別 3</vt:lpstr>
      <vt:lpstr>類別 3</vt:lpstr>
      <vt:lpstr>類別 4 問題如下</vt:lpstr>
      <vt:lpstr>類別 4</vt:lpstr>
      <vt:lpstr>類別 4</vt:lpstr>
      <vt:lpstr>類別 4</vt:lpstr>
      <vt:lpstr>類別 4</vt:lpstr>
      <vt:lpstr>類別 4</vt:lpstr>
      <vt:lpstr>類別 5 問題如下</vt:lpstr>
      <vt:lpstr>類別 5</vt:lpstr>
      <vt:lpstr>類別 5</vt:lpstr>
      <vt:lpstr>類別 5</vt:lpstr>
      <vt:lpstr>類別 5</vt:lpstr>
      <vt:lpstr>類別 5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2012-12-17T01:40:20Z</dcterms:created>
  <dcterms:modified xsi:type="dcterms:W3CDTF">2021-09-08T09:11:37Z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