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37" autoAdjust="0"/>
  </p:normalViewPr>
  <p:slideViewPr>
    <p:cSldViewPr>
      <p:cViewPr varScale="1">
        <p:scale>
          <a:sx n="108" d="100"/>
          <a:sy n="108" d="100"/>
        </p:scale>
        <p:origin x="594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數列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17339456"/>
        <c:axId val="217340016"/>
      </c:barChart>
      <c:catAx>
        <c:axId val="21733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pPr>
            <a:endParaRPr lang="zh-TW"/>
          </a:p>
        </c:txPr>
        <c:crossAx val="217340016"/>
        <c:crosses val="autoZero"/>
        <c:auto val="1"/>
        <c:lblAlgn val="ctr"/>
        <c:lblOffset val="100"/>
        <c:noMultiLvlLbl val="0"/>
      </c:catAx>
      <c:valAx>
        <c:axId val="217340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733945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JhengHei UI" panose="020B0604030504040204" pitchFamily="34" charset="-120"/>
          <a:ea typeface="Microsoft JhengHei UI" panose="020B0604030504040204" pitchFamily="34" charset="-120"/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文字]"/>
      <dgm:spPr/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1 標題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06BE8A73-9D5C-4331-9D91-B2F90B0E1D84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2 標題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27F5F634-3F26-431A-81DB-17B153217268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3 標題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5385" y="1257299"/>
          <a:ext cx="2867601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7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1 標題</a:t>
          </a:r>
        </a:p>
      </dsp:txBody>
      <dsp:txXfrm>
        <a:off x="87220" y="1339134"/>
        <a:ext cx="2703931" cy="1512730"/>
      </dsp:txXfrm>
    </dsp:sp>
    <dsp:sp modelId="{9FF73A66-1436-4EDF-AF14-FFA9F43EAF5B}">
      <dsp:nvSpPr>
        <dsp:cNvPr id="0" name=""/>
        <dsp:cNvSpPr/>
      </dsp:nvSpPr>
      <dsp:spPr>
        <a:xfrm>
          <a:off x="3138199" y="1257299"/>
          <a:ext cx="2867601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7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2 標題</a:t>
          </a:r>
        </a:p>
      </dsp:txBody>
      <dsp:txXfrm>
        <a:off x="3220034" y="1339134"/>
        <a:ext cx="2703931" cy="1512730"/>
      </dsp:txXfrm>
    </dsp:sp>
    <dsp:sp modelId="{FBFD10FD-3E71-4F98-A1D2-776AF8EF8250}">
      <dsp:nvSpPr>
        <dsp:cNvPr id="0" name=""/>
        <dsp:cNvSpPr/>
      </dsp:nvSpPr>
      <dsp:spPr>
        <a:xfrm>
          <a:off x="6271012" y="1257299"/>
          <a:ext cx="2867601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7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3 標題</a:t>
          </a:r>
        </a:p>
      </dsp:txBody>
      <dsp:txXfrm>
        <a:off x="6352847" y="1339134"/>
        <a:ext cx="2703931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B1659ACC-BB8B-40BD-9C3D-7515A99833BA}" type="datetimeFigureOut">
              <a:rPr lang="en-US" altLang="zh-TW"/>
              <a:t>12/6/2013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E02B09C-4EB4-4858-8C5D-928515EB5FA1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6CAB3F5D-6129-4745-AD27-E1F8E3F0C4BE}" type="datetimeFigureOut">
              <a:t>2013/12/6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BC640D2E-0C1A-4418-8763-9BB732EB1D2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363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36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487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78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732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86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2485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721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7594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altLang="zh-TW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63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手繪多邊形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185" name="手繪多邊形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grpSp>
        <p:nvGrpSpPr>
          <p:cNvPr id="1353" name="群組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手繪多邊形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21" name="手繪多邊形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22" name="手繪多邊形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23" name="手繪多邊形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24" name="手繪多邊形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25" name="手繪多邊形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26" name="手繪多邊形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28" name="手繪多邊形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29" name="手繪多邊形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0" name="手繪多邊形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1" name="手繪多邊形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2" name="手繪多邊形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3" name="手繪多邊形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4" name="手繪多邊形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5" name="手繪多邊形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6" name="手繪多邊形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7" name="手繪多邊形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8" name="手繪多邊形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39" name="手繪多邊形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0" name="手繪多邊形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1" name="手繪多邊形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2" name="手繪多邊形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3" name="手繪多邊形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4" name="手繪多邊形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5" name="手繪多邊形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6" name="手繪多邊形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7" name="手繪多邊形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8" name="手繪多邊形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49" name="手繪多邊形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0" name="手繪多邊形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1" name="手繪多邊形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2" name="手繪多邊形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3" name="手繪多邊形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4" name="手繪多邊形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5" name="手繪多邊形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6" name="手繪多邊形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7" name="手繪多邊形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8" name="手繪多邊形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59" name="手繪多邊形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0" name="手繪多邊形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1" name="手繪多邊形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2" name="手繪多邊形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3" name="手繪多邊形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4" name="手繪多邊形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5" name="手繪多邊形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6" name="手繪多邊形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7" name="手繪多邊形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8" name="手繪多邊形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69" name="手繪多邊形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0" name="手繪多邊形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1" name="手繪多邊形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2" name="手繪多邊形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3" name="手繪多邊形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4" name="手繪多邊形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5" name="手繪多邊形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6" name="手繪多邊形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7" name="手繪多邊形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8" name="手繪多邊形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79" name="手繪多邊形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0" name="手繪多邊形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1" name="手繪多邊形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2" name="手繪多邊形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3" name="手繪多邊形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4" name="手繪多邊形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5" name="手繪多邊形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6" name="手繪多邊形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7" name="手繪多邊形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8" name="手繪多邊形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89" name="手繪多邊形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0" name="手繪多邊形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1" name="手繪多邊形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2" name="手繪多邊形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3" name="手繪多邊形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4" name="手繪多邊形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5" name="手繪多邊形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6" name="手繪多邊形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7" name="手繪多邊形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8" name="手繪多邊形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99" name="手繪多邊形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0" name="手繪多邊形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1" name="手繪多邊形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2" name="手繪多邊形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3" name="手繪多邊形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4" name="手繪多邊形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5" name="手繪多邊形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6" name="手繪多邊形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7" name="手繪多邊形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8" name="手繪多邊形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09" name="手繪多邊形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0" name="手繪多邊形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1" name="手繪多邊形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2" name="手繪多邊形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3" name="手繪多邊形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4" name="手繪多邊形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5" name="手繪多邊形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6" name="手繪多邊形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7" name="手繪多邊形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8" name="手繪多邊形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19" name="手繪多邊形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0" name="手繪多邊形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1" name="手繪多邊形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2" name="手繪多邊形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3" name="手繪多邊形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4" name="手繪多邊形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5" name="手繪多邊形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6" name="手繪多邊形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7" name="手繪多邊形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8" name="手繪多邊形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29" name="手繪多邊形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0" name="手繪多邊形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1" name="手繪多邊形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2" name="手繪多邊形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3" name="手繪多邊形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4" name="手繪多邊形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5" name="手繪多邊形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6" name="手繪多邊形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7" name="手繪多邊形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8" name="手繪多邊形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39" name="手繪多邊形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45" name="手繪多邊形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46" name="手繪多邊形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</p:grpSp>
      <p:sp>
        <p:nvSpPr>
          <p:cNvPr id="1151" name="手繪多邊形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186" name="手繪多邊形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grpSp>
        <p:nvGrpSpPr>
          <p:cNvPr id="1348" name="群組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手繪多邊形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88" name="手繪多邊形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89" name="手繪多邊形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90" name="手繪多邊形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91" name="手繪多邊形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92" name="手繪多邊形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93" name="手繪多邊形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94" name="手繪多邊形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95" name="手繪多邊形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96" name="手繪多邊形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98" name="手繪多邊形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199" name="手繪多邊形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0" name="手繪多邊形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1" name="手繪多邊形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2" name="手繪多邊形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3" name="手繪多邊形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4" name="手繪多邊形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5" name="手繪多邊形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6" name="手繪多邊形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7" name="手繪多邊形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8" name="手繪多邊形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09" name="手繪多邊形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10" name="手繪多邊形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11" name="手繪多邊形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12" name="手繪多邊形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13" name="手繪多邊形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14" name="手繪多邊形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15" name="手繪多邊形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16" name="手繪多邊形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18" name="手繪多邊形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219" name="手繪多邊形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</p:grpSp>
      <p:sp>
        <p:nvSpPr>
          <p:cNvPr id="1341" name="手繪多邊形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343" name="手繪多邊形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grpSp>
        <p:nvGrpSpPr>
          <p:cNvPr id="1351" name="群組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手繪多邊形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40" name="手繪多邊形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1342" name="手繪多邊形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zh-TW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zh-TW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defRPr>
            </a:lvl1pPr>
            <a:lvl2pPr marL="457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/>
              <a:t>按一下以編輯母片副標題樣式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TW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6356-3B8B-4D3F-96C9-9F7C4D594BC1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zh-TW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4"/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4053-8E40-47BE-9992-243FF7D14507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CADA-D867-4365-8FD7-471C68F75CC0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zh-TW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zh-TW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C847-3582-448F-A576-45D0A3BB0FA4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zh-TW" sz="2399"/>
            </a:lvl1pPr>
            <a:lvl2pPr latinLnBrk="0">
              <a:defRPr lang="zh-TW" sz="2200"/>
            </a:lvl2pPr>
            <a:lvl3pPr latinLnBrk="0">
              <a:defRPr lang="zh-TW" sz="1799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799"/>
            </a:lvl6pPr>
            <a:lvl7pPr latinLnBrk="0">
              <a:defRPr lang="zh-TW" sz="1799"/>
            </a:lvl7pPr>
            <a:lvl8pPr latinLnBrk="0">
              <a:defRPr lang="zh-TW" sz="1799"/>
            </a:lvl8pPr>
            <a:lvl9pPr latinLnBrk="0">
              <a:defRPr lang="zh-TW" sz="1799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zh-TW" sz="2399"/>
            </a:lvl1pPr>
            <a:lvl2pPr latinLnBrk="0">
              <a:defRPr lang="zh-TW" sz="2200"/>
            </a:lvl2pPr>
            <a:lvl3pPr latinLnBrk="0">
              <a:defRPr lang="zh-TW" sz="1799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799"/>
            </a:lvl6pPr>
            <a:lvl7pPr latinLnBrk="0">
              <a:defRPr lang="zh-TW" sz="1799"/>
            </a:lvl7pPr>
            <a:lvl8pPr latinLnBrk="0">
              <a:defRPr lang="zh-TW" sz="1799"/>
            </a:lvl8pPr>
            <a:lvl9pPr latinLnBrk="0">
              <a:defRPr lang="zh-TW" sz="1799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25FD-8DB4-46E2-A0F5-A785EB469577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600" b="0" cap="all" baseline="0"/>
            </a:lvl1pPr>
            <a:lvl2pPr marL="457063" indent="0" latinLnBrk="0">
              <a:buNone/>
              <a:defRPr lang="zh-TW" sz="1999" b="1"/>
            </a:lvl2pPr>
            <a:lvl3pPr marL="914126" indent="0" latinLnBrk="0">
              <a:buNone/>
              <a:defRPr lang="zh-TW" sz="1799" b="1"/>
            </a:lvl3pPr>
            <a:lvl4pPr marL="1371189" indent="0" latinLnBrk="0">
              <a:buNone/>
              <a:defRPr lang="zh-TW" sz="1600" b="1"/>
            </a:lvl4pPr>
            <a:lvl5pPr marL="1828251" indent="0" latinLnBrk="0">
              <a:buNone/>
              <a:defRPr lang="zh-TW" sz="1600" b="1"/>
            </a:lvl5pPr>
            <a:lvl6pPr marL="2285314" indent="0" latinLnBrk="0">
              <a:buNone/>
              <a:defRPr lang="zh-TW" sz="1600" b="1"/>
            </a:lvl6pPr>
            <a:lvl7pPr marL="2742377" indent="0" latinLnBrk="0">
              <a:buNone/>
              <a:defRPr lang="zh-TW" sz="1600" b="1"/>
            </a:lvl7pPr>
            <a:lvl8pPr marL="3199440" indent="0" latinLnBrk="0">
              <a:buNone/>
              <a:defRPr lang="zh-TW" sz="1600" b="1"/>
            </a:lvl8pPr>
            <a:lvl9pPr marL="3656503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zh-TW" sz="2399"/>
            </a:lvl1pPr>
            <a:lvl2pPr latinLnBrk="0">
              <a:defRPr lang="zh-TW" sz="2200"/>
            </a:lvl2pPr>
            <a:lvl3pPr latinLnBrk="0">
              <a:defRPr lang="zh-TW" sz="1799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600" b="0" cap="all" baseline="0"/>
            </a:lvl1pPr>
            <a:lvl2pPr marL="457063" indent="0" latinLnBrk="0">
              <a:buNone/>
              <a:defRPr lang="zh-TW" sz="1999" b="1"/>
            </a:lvl2pPr>
            <a:lvl3pPr marL="914126" indent="0" latinLnBrk="0">
              <a:buNone/>
              <a:defRPr lang="zh-TW" sz="1799" b="1"/>
            </a:lvl3pPr>
            <a:lvl4pPr marL="1371189" indent="0" latinLnBrk="0">
              <a:buNone/>
              <a:defRPr lang="zh-TW" sz="1600" b="1"/>
            </a:lvl4pPr>
            <a:lvl5pPr marL="1828251" indent="0" latinLnBrk="0">
              <a:buNone/>
              <a:defRPr lang="zh-TW" sz="1600" b="1"/>
            </a:lvl5pPr>
            <a:lvl6pPr marL="2285314" indent="0" latinLnBrk="0">
              <a:buNone/>
              <a:defRPr lang="zh-TW" sz="1600" b="1"/>
            </a:lvl6pPr>
            <a:lvl7pPr marL="2742377" indent="0" latinLnBrk="0">
              <a:buNone/>
              <a:defRPr lang="zh-TW" sz="1600" b="1"/>
            </a:lvl7pPr>
            <a:lvl8pPr marL="3199440" indent="0" latinLnBrk="0">
              <a:buNone/>
              <a:defRPr lang="zh-TW" sz="1600" b="1"/>
            </a:lvl8pPr>
            <a:lvl9pPr marL="3656503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zh-TW" sz="2399"/>
            </a:lvl1pPr>
            <a:lvl2pPr latinLnBrk="0">
              <a:defRPr lang="zh-TW" sz="2200"/>
            </a:lvl2pPr>
            <a:lvl3pPr latinLnBrk="0">
              <a:defRPr lang="zh-TW" sz="1799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2986-180A-4BC9-B5CB-02D39DA996CC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240" name="日期版面配置區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64B0-F040-4E34-9116-B8AE3C7092AE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241" name="頁尾版面配置區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42" name="投影片編號版面配置區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9054-4307-419D-94E6-C17475C0BBCB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zh-TW" sz="4000" b="1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2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zh-TW" sz="2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BD7F-619B-4691-8228-64331F35389F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zh-TW" sz="4000" b="1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zh-TW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zh-TW" sz="2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86" name="日期版面配置區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9AEF-C2FF-4E61-8E1D-443CC6E1C217}" type="datetime1">
              <a:rPr lang="zh-TW" altLang="en-US" smtClean="0"/>
              <a:t>2013/12/6</a:t>
            </a:fld>
            <a:endParaRPr lang="zh-TW"/>
          </a:p>
        </p:txBody>
      </p:sp>
      <p:sp>
        <p:nvSpPr>
          <p:cNvPr id="87" name="頁尾版面配置區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0" name="投影片編號版面配置區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手繪多邊形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4746C8A-CEC6-4DA3-A73E-6DCCD7010A78}" type="datetime1">
              <a:rPr lang="zh-TW" altLang="en-US" smtClean="0"/>
              <a:t>2013/12/6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BE7942-5B1B-4E74-B3CD-25BF9B0ABE2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latinLnBrk="0" hangingPunct="1">
        <a:defRPr lang="zh-TW">
          <a:solidFill>
            <a:schemeClr val="tx2"/>
          </a:solidFill>
        </a:defRPr>
      </a:lvl2pPr>
      <a:lvl3pPr eaLnBrk="1" latinLnBrk="0" hangingPunct="1">
        <a:defRPr lang="zh-TW">
          <a:solidFill>
            <a:schemeClr val="tx2"/>
          </a:solidFill>
        </a:defRPr>
      </a:lvl3pPr>
      <a:lvl4pPr eaLnBrk="1" latinLnBrk="0" hangingPunct="1">
        <a:defRPr lang="zh-TW">
          <a:solidFill>
            <a:schemeClr val="tx2"/>
          </a:solidFill>
        </a:defRPr>
      </a:lvl4pPr>
      <a:lvl5pPr eaLnBrk="1" latinLnBrk="0" hangingPunct="1">
        <a:defRPr lang="zh-TW">
          <a:solidFill>
            <a:schemeClr val="tx2"/>
          </a:solidFill>
        </a:defRPr>
      </a:lvl5pPr>
      <a:lvl6pPr eaLnBrk="1" latinLnBrk="0" hangingPunct="1">
        <a:defRPr lang="zh-TW">
          <a:solidFill>
            <a:schemeClr val="tx2"/>
          </a:solidFill>
        </a:defRPr>
      </a:lvl6pPr>
      <a:lvl7pPr eaLnBrk="1" latinLnBrk="0" hangingPunct="1">
        <a:defRPr lang="zh-TW">
          <a:solidFill>
            <a:schemeClr val="tx2"/>
          </a:solidFill>
        </a:defRPr>
      </a:lvl7pPr>
      <a:lvl8pPr eaLnBrk="1" latinLnBrk="0" hangingPunct="1">
        <a:defRPr lang="zh-TW">
          <a:solidFill>
            <a:schemeClr val="tx2"/>
          </a:solidFill>
        </a:defRPr>
      </a:lvl8pPr>
      <a:lvl9pPr eaLnBrk="1" latinLnBrk="0" hangingPunct="1">
        <a:defRPr lang="zh-TW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zh-TW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zh-TW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zh-TW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zh-TW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zh-TW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zh-TW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zh-TW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zh-TW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zh-TW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>
                <a:latin typeface="Constantia" pitchFamily="18" charset="0"/>
              </a:rPr>
              <a:t>標題版面配置</a:t>
            </a: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>
                <a:latin typeface="Constantia" pitchFamily="18" charset="0"/>
              </a:rPr>
              <a:t>副標題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85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23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>
                <a:latin typeface="Constantia" pitchFamily="18" charset="0"/>
              </a:rPr>
              <a:t>含清單的標題及物件版面配置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/>
              <a:t>在此新增第一個項目符號</a:t>
            </a:r>
          </a:p>
          <a:p>
            <a:r>
              <a:rPr lang="zh-TW"/>
              <a:t>在此新增第二個項目符號</a:t>
            </a:r>
          </a:p>
          <a:p>
            <a:r>
              <a:rPr lang="zh-TW"/>
              <a:t>在此新增第三個項目符號</a:t>
            </a:r>
            <a:endParaRPr lang="zh-TW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dirty="0"/>
              <a:t>含圖表的標題及物件版面配置</a:t>
            </a:r>
          </a:p>
        </p:txBody>
      </p:sp>
      <p:graphicFrame>
        <p:nvGraphicFramePr>
          <p:cNvPr id="6" name="內容版面配置區 5" descr="群組直條圖" title="圖表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492246"/>
              </p:ext>
            </p:extLst>
          </p:nvPr>
        </p:nvGraphicFramePr>
        <p:xfrm>
          <a:off x="1522412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含表格的兩項物件版面配置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/>
              <a:t>在此插入第一個項目符號</a:t>
            </a:r>
          </a:p>
          <a:p>
            <a:r>
              <a:rPr lang="zh-TW"/>
              <a:t>在此插入第二個項目符號</a:t>
            </a:r>
          </a:p>
          <a:p>
            <a:r>
              <a:rPr lang="zh-TW"/>
              <a:t>在此插入第三個項目符號</a:t>
            </a:r>
          </a:p>
        </p:txBody>
      </p:sp>
      <p:graphicFrame>
        <p:nvGraphicFramePr>
          <p:cNvPr id="7" name="內容版面配置區 6" descr="範例表格，3 欄 4 列" title="表格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7085238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zh-TW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群組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群組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含 SmartArt 的標題及物件版面配置</a:t>
            </a:r>
          </a:p>
        </p:txBody>
      </p:sp>
      <p:graphicFrame>
        <p:nvGraphicFramePr>
          <p:cNvPr id="4" name="內容版面配置區 3" descr="連續區塊流程圖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867652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6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95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10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趨勢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自訂</PresentationFormat>
  <Paragraphs>37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Microsoft JhengHei UI</vt:lpstr>
      <vt:lpstr>微軟正黑體</vt:lpstr>
      <vt:lpstr>Arial</vt:lpstr>
      <vt:lpstr>Constantia</vt:lpstr>
      <vt:lpstr>Segoe UI</vt:lpstr>
      <vt:lpstr>趨勢 16x9</vt:lpstr>
      <vt:lpstr>標題版面配置</vt:lpstr>
      <vt:lpstr>含清單的標題及物件版面配置</vt:lpstr>
      <vt:lpstr>含圖表的標題及物件版面配置</vt:lpstr>
      <vt:lpstr>含表格的兩項物件版面配置</vt:lpstr>
      <vt:lpstr>含 SmartArt 的標題及物件版面配置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2013-12-06T10:40:31Z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