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7850" autoAdjust="0"/>
  </p:normalViewPr>
  <p:slideViewPr>
    <p:cSldViewPr>
      <p:cViewPr varScale="1">
        <p:scale>
          <a:sx n="62" d="100"/>
          <a:sy n="62" d="100"/>
        </p:scale>
        <p:origin x="2718" y="-81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6D793E0B-B97B-4409-ABE0-557859E48B65}" type="datetimeFigureOut">
              <a:rPr lang="en-US" altLang="zh-TW" smtClean="0"/>
              <a:t>1/22/2014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45F31C6-8409-4E0F-AFD4-5691304EC96E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99534B9-6B5A-4379-9BB9-90CB48007E7F}" type="datetimeFigureOut">
              <a:t>2014/1/22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DBB298C-95CC-4205-A540-F80A718015A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</a:t>
            </a:r>
            <a:r>
              <a:rPr 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張投影片放置一個字元</a:t>
            </a:r>
            <a:r>
              <a:rPr 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10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50635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11826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93764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16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9791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6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7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8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</a:t>
            </a:r>
            <a:r>
              <a:rPr lang="zh-TW" alt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每張投影片放置一個字元。</a:t>
            </a:r>
            <a:endParaRPr lang="en-US" alt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9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8" name="手繪多邊形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9" name="手繪多邊形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1" name="手繪多邊形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2" name="手繪多邊形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3" name="手繪多邊形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24" name="手繪多邊形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TW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0" name="手繪多邊形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4" name="手繪多邊形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5" name="手繪多邊形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6" name="手繪多邊形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7" name="橢圓形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8" name="手繪多邊形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9" name="手繪多邊形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20" name="橢圓形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21" name="手繪多邊形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22" name="手繪多邊形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23" name="手繪多邊形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25" name="手繪多邊形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24" name="手繪多邊形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TW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0" name="手繪多邊形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4" name="手繪多邊形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5" name="手繪多邊形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6" name="手繪多邊形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24" name="手繪多邊形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TW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8" name="矩形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1" name="矩形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24" name="手繪多邊形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TW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8" name="手繪多邊形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9" name="手繪多邊形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1" name="手繪多邊形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2" name="手繪多邊形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3" name="手繪多邊形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24" name="手繪多邊形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TW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0" name="手繪多邊形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3" name="手繪多邊形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4" name="手繪多邊形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5" name="手繪多邊形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24" name="手繪多邊形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TW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zh-TW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F523D-5D85-43C4-B80F-2367B89E30C9}" type="datetimeFigureOut">
              <a:rPr lang="en-US" altLang="zh-TW" smtClean="0"/>
              <a:pPr/>
              <a:t>1/22/2014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720D751-88AA-4ED9-8DF9-B600986EE5D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lang="zh-TW" sz="48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30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6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sz="450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31133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95137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972899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dirty="0" smtClean="0"/>
              <a:t>!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恭喜橫幅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3D7BA6-1EF2-4D4B-A3CF-25C3EEA63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8C6C7E-8107-4A4A-B6A9-47294689E7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1C1881-C0EF-4DED-9899-29BB9F5BF0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416</Words>
  <Application>Microsoft Office PowerPoint</Application>
  <PresentationFormat>自訂</PresentationFormat>
  <Paragraphs>48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0" baseType="lpstr">
      <vt:lpstr>Microsoft JhengHei UI</vt:lpstr>
      <vt:lpstr>新細明體</vt:lpstr>
      <vt:lpstr>Arial</vt:lpstr>
      <vt:lpstr>恭喜橫幅</vt:lpstr>
      <vt:lpstr>c</vt:lpstr>
      <vt:lpstr>o</vt:lpstr>
      <vt:lpstr>n</vt:lpstr>
      <vt:lpstr>g</vt:lpstr>
      <vt:lpstr>r</vt:lpstr>
      <vt:lpstr>a</vt:lpstr>
      <vt:lpstr>t</vt:lpstr>
      <vt:lpstr>u</vt:lpstr>
      <vt:lpstr>l</vt:lpstr>
      <vt:lpstr>a</vt:lpstr>
      <vt:lpstr>t</vt:lpstr>
      <vt:lpstr>i</vt:lpstr>
      <vt:lpstr>o</vt:lpstr>
      <vt:lpstr>n</vt:lpstr>
      <vt:lpstr>s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2013-07-30T18:50:10Z</dcterms:created>
  <dcterms:modified xsi:type="dcterms:W3CDTF">2014-01-22T14:57:16Z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