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974" autoAdjust="0"/>
  </p:normalViewPr>
  <p:slideViewPr>
    <p:cSldViewPr snapToGrid="0" showGuides="1">
      <p:cViewPr>
        <p:scale>
          <a:sx n="75" d="100"/>
          <a:sy n="75" d="100"/>
        </p:scale>
        <p:origin x="2406" y="-15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0DF0C42-8226-4523-B11E-7C13978E6CFD}" type="datetimeFigureOut">
              <a:rPr lang="en-US" altLang="zh-TW" smtClean="0"/>
              <a:t>12/9/2013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FE0F56A-0C86-4ACC-9CF4-1B63F756A4B0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C0A8818-56B1-4EAC-B5D3-7BFFD2C4E1DE}" type="datetimeFigureOut">
              <a:t>2013/12/9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636046C0-8A92-4E40-B931-77A8EEB71F69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</a:t>
            </a:r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變更第一個範例名片，請將內容取代為自訂內容。 </a:t>
            </a:r>
          </a:p>
          <a:p>
            <a:endParaRPr 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或者，若要從全新版面開始輸入，請按下 [常用] 索引標籤中的 [新增投影片] 按鈕以插入全新頁面。此時將您的文字輸入至</a:t>
            </a:r>
            <a:r>
              <a:rPr lang="zh-TW" baseline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空白的版面</a:t>
            </a:r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配置區。</a:t>
            </a:r>
            <a:endParaRPr lang="zh-TW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文字版面配置區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00" name="文字版面配置區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9195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01" name="文字版面配置區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202" name="文字版面配置區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638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203" name="文字版面配置區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204" name="文字版面配置區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05" name="文字版面配置區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9195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06" name="文字版面配置區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207" name="文字版面配置區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638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208" name="文字版面配置區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111" name="文字版面配置區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12" name="文字版面配置區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551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113" name="文字版面配置區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114" name="文字版面配置區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3203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115" name="文字版面配置區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194" name="文字版面配置區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95" name="文字版面配置區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551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196" name="文字版面配置區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197" name="文字版面配置區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3203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198" name="文字版面配置區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209" name="文字版面配置區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10" name="文字版面配置區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844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11" name="文字版面配置區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212" name="文字版面配置區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676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213" name="文字版面配置區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214" name="文字版面配置區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15" name="文字版面配置區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844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16" name="文字版面配置區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217" name="文字版面配置區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676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218" name="文字版面配置區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219" name="文字版面配置區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20" name="文字版面配置區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4097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21" name="文字版面配置區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222" name="文字版面配置區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929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223" name="文字版面配置區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224" name="文字版面配置區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25" name="文字版面配置區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4097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26" name="文字版面配置區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227" name="文字版面配置區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929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228" name="文字版面配置區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229" name="文字版面配置區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30" name="文字版面配置區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401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31" name="文字版面配置區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232" name="文字版面配置區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233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233" name="文字版面配置區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  <p:sp>
        <p:nvSpPr>
          <p:cNvPr id="234" name="文字版面配置區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200" b="1" cap="all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35" name="文字版面配置區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401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900" b="0" baseline="0">
                <a:solidFill>
                  <a:schemeClr val="bg2">
                    <a:lumMod val="5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36" name="文字版面配置區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電話號碼 | 電話號碼</a:t>
            </a:r>
          </a:p>
        </p:txBody>
      </p:sp>
      <p:sp>
        <p:nvSpPr>
          <p:cNvPr id="237" name="文字版面配置區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233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電子郵件地址 | Twitter 帳號</a:t>
            </a:r>
          </a:p>
        </p:txBody>
      </p:sp>
      <p:sp>
        <p:nvSpPr>
          <p:cNvPr id="238" name="文字版面配置區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TW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zh-TW"/>
              <a:t>部落格 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名片格線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矩形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</p:grpSp>
      <p:sp>
        <p:nvSpPr>
          <p:cNvPr id="2" name="標題版面配置區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2013/12/9</a:t>
            </a:fld>
            <a:endParaRPr lang="zh-TW"/>
          </a:p>
        </p:txBody>
      </p:sp>
      <p:sp>
        <p:nvSpPr>
          <p:cNvPr id="5" name="頁尾版面配置區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zh-TW"/>
          </a:p>
        </p:txBody>
      </p:sp>
      <p:grpSp>
        <p:nvGrpSpPr>
          <p:cNvPr id="19" name="群組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圖片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圖片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圖片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圖片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圖片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圖片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群組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群組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圖片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圖片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圖片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圖片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圖片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圖片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圖片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圖片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群組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群組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圖片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圖片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圖片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圖片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圖片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圖片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圖片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圖片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群組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群組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圖片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圖片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圖片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圖片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圖片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圖片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圖片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圖片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群組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群組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圖片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圖片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圖片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圖片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圖片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圖片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圖片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圖片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群組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群組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圖片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圖片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圖片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圖片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圖片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圖片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圖片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圖片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群組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群組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圖片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圖片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圖片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圖片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圖片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圖片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圖片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圖片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群組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群組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圖片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圖片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圖片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圖片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圖片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圖片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圖片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圖片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群組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群組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圖片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圖片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圖片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圖片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圖片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圖片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圖片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圖片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群組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群組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圖片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圖片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圖片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圖片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圖片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圖片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圖片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圖片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群組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圖片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圖片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圖片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圖片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圖片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文字版面配置區 535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2" name="文字版面配置區 58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3" name="文字版面配置區 582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4" name="文字版面配置區 583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5" name="文字版面配置區 584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6" name="文字版面配置區 525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7" name="文字版面配置區 526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8" name="文字版面配置區 527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9" name="文字版面配置區 528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30" name="文字版面配置區 529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6" name="文字版面配置區 585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7" name="文字版面配置區 58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8" name="文字版面配置區 58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9" name="文字版面配置區 588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0" name="文字版面配置區 589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1" name="文字版面配置區 590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2" name="文字版面配置區 591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3" name="文字版面配置區 592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4" name="文字版面配置區 593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5" name="文字版面配置區 594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6" name="文字版面配置區 595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7" name="文字版面配置區 596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8" name="文字版面配置區 597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9" name="文字版面配置區 59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0" name="文字版面配置區 599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1" name="文字版面配置區 600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2" name="文字版面配置區 601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3" name="文字版面配置區 602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4" name="文字版面配置區 603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5" name="文字版面配置區 604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6" name="文字版面配置區 605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7" name="文字版面配置區 606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8" name="文字版面配置區 607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9" name="文字版面配置區 608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0" name="文字版面配置區 609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1" name="文字版面配置區 610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2" name="文字版面配置區 611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3" name="文字版面配置區 612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4" name="文字版面配置區 613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5" name="文字版面配置區 614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42" name="文字版面配置區 490"/>
          <p:cNvSpPr>
            <a:spLocks noGrp="1"/>
          </p:cNvSpPr>
          <p:nvPr>
            <p:ph type="body" sz="quarter" idx="84"/>
          </p:nvPr>
        </p:nvSpPr>
        <p:spPr>
          <a:xfrm>
            <a:off x="1248828" y="717653"/>
            <a:ext cx="2587752" cy="185282"/>
          </a:xfrm>
        </p:spPr>
        <p:txBody>
          <a:bodyPr/>
          <a:lstStyle/>
          <a:p>
            <a:r>
              <a:rPr lang="zh-TW" altLang="en-US" dirty="0" smtClean="0"/>
              <a:t>王立民</a:t>
            </a:r>
            <a:endParaRPr lang="zh-TW" dirty="0"/>
          </a:p>
        </p:txBody>
      </p:sp>
      <p:sp>
        <p:nvSpPr>
          <p:cNvPr id="243" name="文字版面配置區 491"/>
          <p:cNvSpPr>
            <a:spLocks noGrp="1"/>
          </p:cNvSpPr>
          <p:nvPr>
            <p:ph type="body" sz="quarter" idx="85"/>
          </p:nvPr>
        </p:nvSpPr>
        <p:spPr>
          <a:xfrm>
            <a:off x="1248828" y="919531"/>
            <a:ext cx="2587752" cy="128016"/>
          </a:xfrm>
        </p:spPr>
        <p:txBody>
          <a:bodyPr/>
          <a:lstStyle/>
          <a:p>
            <a:r>
              <a:rPr lang="zh-TW"/>
              <a:t>剪貼與手工藝創作者</a:t>
            </a:r>
          </a:p>
        </p:txBody>
      </p:sp>
      <p:sp>
        <p:nvSpPr>
          <p:cNvPr id="244" name="文字版面配置區 492"/>
          <p:cNvSpPr>
            <a:spLocks noGrp="1"/>
          </p:cNvSpPr>
          <p:nvPr>
            <p:ph type="body" sz="quarter" idx="86"/>
          </p:nvPr>
        </p:nvSpPr>
        <p:spPr>
          <a:xfrm>
            <a:off x="1248828" y="1159780"/>
            <a:ext cx="2587752" cy="128016"/>
          </a:xfrm>
        </p:spPr>
        <p:txBody>
          <a:bodyPr/>
          <a:lstStyle/>
          <a:p>
            <a:r>
              <a:rPr lang="zh-TW"/>
              <a:t>手機 360.555.0175 </a:t>
            </a:r>
            <a:r>
              <a:rPr lang="zh-TW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zh-TW"/>
              <a:t> 家用電話 360.555.0176</a:t>
            </a:r>
          </a:p>
        </p:txBody>
      </p:sp>
      <p:sp>
        <p:nvSpPr>
          <p:cNvPr id="245" name="文字版面配置區 493"/>
          <p:cNvSpPr>
            <a:spLocks noGrp="1"/>
          </p:cNvSpPr>
          <p:nvPr>
            <p:ph type="body" sz="quarter" idx="87"/>
          </p:nvPr>
        </p:nvSpPr>
        <p:spPr>
          <a:xfrm>
            <a:off x="1248828" y="1296385"/>
            <a:ext cx="2587752" cy="128016"/>
          </a:xfrm>
        </p:spPr>
        <p:txBody>
          <a:bodyPr/>
          <a:lstStyle/>
          <a:p>
            <a:r>
              <a:rPr lang="zh-TW"/>
              <a:t>msato@example.com </a:t>
            </a:r>
            <a:r>
              <a:rPr lang="zh-TW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zh-TW"/>
              <a:t> @msatoexamplecom</a:t>
            </a:r>
          </a:p>
        </p:txBody>
      </p:sp>
      <p:sp>
        <p:nvSpPr>
          <p:cNvPr id="246" name="文字版面配置區 494"/>
          <p:cNvSpPr>
            <a:spLocks noGrp="1"/>
          </p:cNvSpPr>
          <p:nvPr>
            <p:ph type="body" sz="quarter" idx="88"/>
          </p:nvPr>
        </p:nvSpPr>
        <p:spPr>
          <a:xfrm>
            <a:off x="1517440" y="1554723"/>
            <a:ext cx="2050528" cy="128016"/>
          </a:xfrm>
        </p:spPr>
        <p:txBody>
          <a:bodyPr/>
          <a:lstStyle/>
          <a:p>
            <a:r>
              <a:rPr lang="zh-TW"/>
              <a:t>www.example.com/msato/blog</a:t>
            </a:r>
          </a:p>
        </p:txBody>
      </p:sp>
      <p:sp>
        <p:nvSpPr>
          <p:cNvPr id="616" name="文字版面配置區 615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7" name="文字版面配置區 616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8" name="文字版面配置區 617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9" name="文字版面配置區 618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20" name="文字版面配置區 619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片 (瓢蟲置中對齊)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自訂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Arial</vt:lpstr>
      <vt:lpstr>Calibri Light</vt:lpstr>
      <vt:lpstr>Candara</vt:lpstr>
      <vt:lpstr>名片 (瓢蟲置中對齊)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2013-12-09T09:25:56Z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