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1603" autoAdjust="0"/>
  </p:normalViewPr>
  <p:slideViewPr>
    <p:cSldViewPr snapToGrid="0">
      <p:cViewPr varScale="1">
        <p:scale>
          <a:sx n="85" d="100"/>
          <a:sy n="85" d="100"/>
        </p:scale>
        <p:origin x="95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8D6FE3C-34D8-4B4B-9273-D907B0A3B964}" type="datetimeFigureOut">
              <a:rPr lang="en-US" altLang="zh-TW"/>
              <a:t>1/19/2014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E169A89D-734B-4FAD-B6E7-2B864E72E489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D0FF5F4-5691-49AF-9E16-FB22826F7264}" type="datetimeFigureOut">
              <a:t>2014/1/19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2A89D7-7603-4ECB-ADF6-F6CF2BE4F401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若要變更摺頁冊，可將範例內容取代為自訂內容。或者，若要從全新版面開始輸入，請按下 [常用] 索引標籤中的 [新增投影片] 按鈕以插入新頁面。 </a:t>
            </a:r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此時將自訂文字輸入至空白的版面配置區並放入圖片。若要將標誌變更為您的標誌，請選取圖片「取代為標誌」，然後在 [圖片工具] 的 [格式] 索引標籤中選擇 [變更圖片]。</a:t>
            </a:r>
          </a:p>
          <a:p>
            <a:endParaRPr 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此外， </a:t>
            </a:r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您是否有注意到我們替您所製作的摺線？摺線看起來很淡，但若您不喜歡摺頁冊上有摺線，請在列印前選取並刪除摺線。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7" name="投影片圖像版面配置區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若要變更摺頁冊，可將範例內容取代為自訂內容。或者，若要從全新版面開始輸入，請按下 [常用] 索引標籤中的 [新增投影片] 按鈕以插入新頁面。此時將自訂文字輸入至空白的版面配置區並放入圖片。若要將標誌變更為您的標誌，請選取圖片「取代為標誌」，然後在 [圖片工具] 的 [格式]  索引標籤中選擇 [變更圖片]。</a:t>
            </a:r>
          </a:p>
          <a:p>
            <a:endParaRPr 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您是否有注意到我們替您所製作的摺線？摺線看起來很淡，但若您不喜歡摺頁冊上有摺線，請在列印前選取並刪除摺線。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zh-TW" smtClean="0"/>
              <a:pPr/>
              <a:t>2</a:t>
            </a:fld>
            <a:endParaRPr lang="zh-TW"/>
          </a:p>
        </p:txBody>
      </p:sp>
      <p:sp>
        <p:nvSpPr>
          <p:cNvPr id="7" name="投影片圖像版面配置區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3" name="文字版面配置區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zh-TW" sz="9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公司名稱</a:t>
            </a:r>
          </a:p>
        </p:txBody>
      </p:sp>
      <p:sp>
        <p:nvSpPr>
          <p:cNvPr id="24" name="文字版面配置區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9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企業地址</a:t>
            </a:r>
          </a:p>
        </p:txBody>
      </p:sp>
      <p:sp>
        <p:nvSpPr>
          <p:cNvPr id="28" name="文字版面配置區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9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1" name="文字版面配置區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16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標題文字</a:t>
            </a:r>
          </a:p>
        </p:txBody>
      </p:sp>
      <p:sp>
        <p:nvSpPr>
          <p:cNvPr id="33" name="文字版面配置區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90000"/>
              </a:lnSpc>
              <a:spcBef>
                <a:spcPts val="0"/>
              </a:spcBef>
              <a:buNone/>
              <a:defRPr lang="zh-TW" sz="3800" b="1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標題文字</a:t>
            </a:r>
          </a:p>
        </p:txBody>
      </p:sp>
      <p:sp>
        <p:nvSpPr>
          <p:cNvPr id="34" name="文字版面配置區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zh-TW" sz="18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20" name="文字版面配置區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zh-TW" sz="10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收件者姓名</a:t>
            </a:r>
          </a:p>
        </p:txBody>
      </p:sp>
      <p:sp>
        <p:nvSpPr>
          <p:cNvPr id="18" name="矩形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矩形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6" name="文字版面配置區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郵遞區號，縣/市</a:t>
            </a:r>
            <a:r>
              <a:t/>
            </a:r>
            <a:br/>
            <a:r>
              <a:rPr lang="zh-TW"/>
              <a:t>地址</a:t>
            </a:r>
          </a:p>
        </p:txBody>
      </p:sp>
      <p:sp>
        <p:nvSpPr>
          <p:cNvPr id="29" name="文字版面配置區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9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[網站]</a:t>
            </a:r>
            <a:r>
              <a:t/>
            </a:r>
            <a:br/>
            <a:r>
              <a:rPr lang="zh-TW"/>
              <a:t>[電子郵件]</a:t>
            </a:r>
          </a:p>
        </p:txBody>
      </p:sp>
      <p:sp>
        <p:nvSpPr>
          <p:cNvPr id="30" name="文字版面配置區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9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電話 [電話]</a:t>
            </a:r>
            <a:r>
              <a:t/>
            </a:r>
            <a:br/>
            <a:r>
              <a:rPr lang="zh-TW"/>
              <a:t>傳真 [傳真]</a:t>
            </a:r>
          </a:p>
        </p:txBody>
      </p:sp>
      <p:sp>
        <p:nvSpPr>
          <p:cNvPr id="5" name="圖片版面配置區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zh-TW"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/>
          </a:p>
        </p:txBody>
      </p:sp>
      <p:sp>
        <p:nvSpPr>
          <p:cNvPr id="32" name="矩形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5" name="矩形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5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500"/>
            </a:lvl2pPr>
            <a:lvl3pPr marL="0" indent="0" latinLnBrk="0">
              <a:spcBef>
                <a:spcPts val="0"/>
              </a:spcBef>
              <a:buNone/>
              <a:defRPr lang="zh-TW" sz="500"/>
            </a:lvl3pPr>
            <a:lvl4pPr marL="0" indent="0" latinLnBrk="0">
              <a:spcBef>
                <a:spcPts val="0"/>
              </a:spcBef>
              <a:buNone/>
              <a:defRPr lang="zh-TW" sz="500"/>
            </a:lvl4pPr>
            <a:lvl5pPr marL="0" indent="0" latinLnBrk="0">
              <a:spcBef>
                <a:spcPts val="0"/>
              </a:spcBef>
              <a:buNone/>
              <a:defRPr lang="zh-TW" sz="500"/>
            </a:lvl5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40" name="文字版面配置區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5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500"/>
            </a:lvl2pPr>
            <a:lvl3pPr marL="0" indent="0" latinLnBrk="0">
              <a:spcBef>
                <a:spcPts val="0"/>
              </a:spcBef>
              <a:buNone/>
              <a:defRPr lang="zh-TW" sz="500"/>
            </a:lvl3pPr>
            <a:lvl4pPr marL="0" indent="0" latinLnBrk="0">
              <a:spcBef>
                <a:spcPts val="0"/>
              </a:spcBef>
              <a:buNone/>
              <a:defRPr lang="zh-TW" sz="500"/>
            </a:lvl4pPr>
            <a:lvl5pPr marL="0" indent="0" latinLnBrk="0">
              <a:spcBef>
                <a:spcPts val="0"/>
              </a:spcBef>
              <a:buNone/>
              <a:defRPr lang="zh-TW" sz="500"/>
            </a:lvl5pPr>
          </a:lstStyle>
          <a:p>
            <a:pPr lvl="0"/>
            <a:r>
              <a:rPr lang="zh-TW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字版面配置區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3" name="文字版面配置區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26" name="文字版面配置區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100" b="1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27" name="文字版面配置區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cxnSp>
        <p:nvCxnSpPr>
          <p:cNvPr id="35" name="直線接點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版面配置區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400"/>
              </a:spcBef>
              <a:buNone/>
              <a:defRPr lang="zh-TW" sz="12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按一下以新增引述</a:t>
            </a:r>
          </a:p>
        </p:txBody>
      </p:sp>
      <p:sp>
        <p:nvSpPr>
          <p:cNvPr id="42" name="文字版面配置區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59" name="文字版面配置區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8" name="矩形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40" name="文字版面配置區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4" name="圖片版面配置區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zh-TW" sz="1400"/>
            </a:lvl1pPr>
          </a:lstStyle>
          <a:p>
            <a:endParaRPr lang="zh-TW"/>
          </a:p>
        </p:txBody>
      </p:sp>
      <p:sp>
        <p:nvSpPr>
          <p:cNvPr id="46" name="圖片版面配置區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zh-TW" sz="1400"/>
            </a:lvl1pPr>
          </a:lstStyle>
          <a:p>
            <a:endParaRPr lang="zh-TW"/>
          </a:p>
        </p:txBody>
      </p:sp>
      <p:sp>
        <p:nvSpPr>
          <p:cNvPr id="47" name="矩形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48" name="矩形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49" name="矩形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50" name="矩形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51" name="文字版面配置區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500"/>
            </a:lvl1pPr>
            <a:lvl2pPr marL="0" indent="0" latinLnBrk="0">
              <a:spcBef>
                <a:spcPts val="0"/>
              </a:spcBef>
              <a:buNone/>
              <a:defRPr lang="zh-TW" sz="500"/>
            </a:lvl2pPr>
            <a:lvl3pPr marL="0" indent="0" latinLnBrk="0">
              <a:spcBef>
                <a:spcPts val="0"/>
              </a:spcBef>
              <a:buNone/>
              <a:defRPr lang="zh-TW" sz="500"/>
            </a:lvl3pPr>
            <a:lvl4pPr marL="0" indent="0" latinLnBrk="0">
              <a:spcBef>
                <a:spcPts val="0"/>
              </a:spcBef>
              <a:buNone/>
              <a:defRPr lang="zh-TW" sz="500"/>
            </a:lvl4pPr>
            <a:lvl5pPr marL="0" indent="0" latinLnBrk="0">
              <a:spcBef>
                <a:spcPts val="0"/>
              </a:spcBef>
              <a:buNone/>
              <a:defRPr lang="zh-TW" sz="500"/>
            </a:lvl5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55" name="文字版面配置區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500"/>
            </a:lvl1pPr>
            <a:lvl2pPr marL="0" indent="0" latinLnBrk="0">
              <a:spcBef>
                <a:spcPts val="0"/>
              </a:spcBef>
              <a:buNone/>
              <a:defRPr lang="zh-TW" sz="500"/>
            </a:lvl2pPr>
            <a:lvl3pPr marL="0" indent="0" latinLnBrk="0">
              <a:spcBef>
                <a:spcPts val="0"/>
              </a:spcBef>
              <a:buNone/>
              <a:defRPr lang="zh-TW" sz="500"/>
            </a:lvl3pPr>
            <a:lvl4pPr marL="0" indent="0" latinLnBrk="0">
              <a:spcBef>
                <a:spcPts val="0"/>
              </a:spcBef>
              <a:buNone/>
              <a:defRPr lang="zh-TW" sz="500"/>
            </a:lvl4pPr>
            <a:lvl5pPr marL="0" indent="0" latinLnBrk="0">
              <a:spcBef>
                <a:spcPts val="0"/>
              </a:spcBef>
              <a:buNone/>
              <a:defRPr lang="zh-TW" sz="500"/>
            </a:lvl5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62" name="文字版面配置區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63" name="文字版面配置區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500"/>
            </a:lvl1pPr>
            <a:lvl2pPr marL="0" indent="0" latinLnBrk="0">
              <a:spcBef>
                <a:spcPts val="0"/>
              </a:spcBef>
              <a:buNone/>
              <a:defRPr lang="zh-TW" sz="500"/>
            </a:lvl2pPr>
            <a:lvl3pPr marL="0" indent="0" latinLnBrk="0">
              <a:spcBef>
                <a:spcPts val="0"/>
              </a:spcBef>
              <a:buNone/>
              <a:defRPr lang="zh-TW" sz="500"/>
            </a:lvl3pPr>
            <a:lvl4pPr marL="0" indent="0" latinLnBrk="0">
              <a:spcBef>
                <a:spcPts val="0"/>
              </a:spcBef>
              <a:buNone/>
              <a:defRPr lang="zh-TW" sz="500"/>
            </a:lvl4pPr>
            <a:lvl5pPr marL="0" indent="0" latinLnBrk="0">
              <a:spcBef>
                <a:spcPts val="0"/>
              </a:spcBef>
              <a:buNone/>
              <a:defRPr lang="zh-TW" sz="500"/>
            </a:lvl5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64" name="文字版面配置區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anchor="t">
            <a:noAutofit/>
          </a:bodyPr>
          <a:lstStyle>
            <a:lvl1pPr marL="228600" indent="-13716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lang="zh-TW" sz="9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按一下以新增引述來源</a:t>
            </a:r>
          </a:p>
        </p:txBody>
      </p:sp>
      <p:sp>
        <p:nvSpPr>
          <p:cNvPr id="65" name="文字版面配置區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400"/>
              </a:spcBef>
              <a:buNone/>
              <a:defRPr lang="zh-TW" sz="12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按一下以新增引述</a:t>
            </a:r>
          </a:p>
        </p:txBody>
      </p:sp>
      <p:sp>
        <p:nvSpPr>
          <p:cNvPr id="66" name="文字版面配置區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anchor="t">
            <a:noAutofit/>
          </a:bodyPr>
          <a:lstStyle>
            <a:lvl1pPr marL="228600" indent="-13716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lang="zh-TW" sz="9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按一下以新增引述來源</a:t>
            </a:r>
          </a:p>
        </p:txBody>
      </p:sp>
      <p:sp>
        <p:nvSpPr>
          <p:cNvPr id="67" name="文字版面配置區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zh-TW" sz="1600" b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68" name="文字版面配置區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500"/>
            </a:lvl1pPr>
            <a:lvl2pPr marL="0" indent="0" latinLnBrk="0">
              <a:spcBef>
                <a:spcPts val="0"/>
              </a:spcBef>
              <a:buNone/>
              <a:defRPr lang="zh-TW" sz="500"/>
            </a:lvl2pPr>
            <a:lvl3pPr marL="0" indent="0" latinLnBrk="0">
              <a:spcBef>
                <a:spcPts val="0"/>
              </a:spcBef>
              <a:buNone/>
              <a:defRPr lang="zh-TW" sz="500"/>
            </a:lvl3pPr>
            <a:lvl4pPr marL="0" indent="0" latinLnBrk="0">
              <a:spcBef>
                <a:spcPts val="0"/>
              </a:spcBef>
              <a:buNone/>
              <a:defRPr lang="zh-TW" sz="500"/>
            </a:lvl4pPr>
            <a:lvl5pPr marL="0" indent="0" latinLnBrk="0">
              <a:spcBef>
                <a:spcPts val="0"/>
              </a:spcBef>
              <a:buNone/>
              <a:defRPr lang="zh-TW" sz="500"/>
            </a:lvl5pPr>
          </a:lstStyle>
          <a:p>
            <a:pPr lvl="0"/>
            <a:r>
              <a:rPr lang="zh-TW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C7BAE6A-DCF3-43E4-B2A0-33D0CF1225FC}" type="datetimeFigureOut">
              <a:rPr lang="en-US" altLang="zh-TW" smtClean="0"/>
              <a:pPr/>
              <a:t>1/19/2014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F6761A3-4CAC-4C5F-AC82-8DB08D526BC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公司名稱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郵遞區號，縣/市</a:t>
            </a:r>
          </a:p>
          <a:p>
            <a:r>
              <a:rPr lang="zh-TW"/>
              <a:t>街道地址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/>
              <a:t>您可以直接使用這份清楚且專業的摺頁冊內容，或輕鬆進行自訂。</a:t>
            </a:r>
          </a:p>
          <a:p>
            <a:r>
              <a:rPr lang="zh-TW"/>
              <a:t>我們在下一頁加入了幾則提示 (如同這個提示)，協助您開始使用。 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/>
              <a:t>這是放置公司宗旨的絕佳位置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/>
              <a:t>公司名稱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/>
              <a:t>產品與服務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/>
              <a:t>收件者姓名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/>
              <a:t>郵遞區號，縣/市</a:t>
            </a:r>
          </a:p>
          <a:p>
            <a:r>
              <a:rPr lang="zh-TW"/>
              <a:t>街道地址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zh-TW"/>
              <a:t>網站</a:t>
            </a:r>
          </a:p>
          <a:p>
            <a:r>
              <a:rPr lang="zh-TW"/>
              <a:t>電子郵件</a:t>
            </a:r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TW"/>
              <a:t>電話 [電話]</a:t>
            </a:r>
          </a:p>
          <a:p>
            <a:r>
              <a:rPr lang="zh-TW"/>
              <a:t>傳真 [傳真]</a:t>
            </a:r>
          </a:p>
        </p:txBody>
      </p:sp>
      <p:pic>
        <p:nvPicPr>
          <p:cNvPr id="15" name="圖片版面配置區 14" descr="候機區" title="範例圖片"/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" name="文字版面配置區 2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pic>
        <p:nvPicPr>
          <p:cNvPr id="16" name="圖片 15" descr="取代為您的標誌" title="範例標誌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7815" y="733620"/>
            <a:ext cx="820036" cy="397205"/>
          </a:xfrm>
          <a:prstGeom prst="rect">
            <a:avLst/>
          </a:prstGeom>
        </p:spPr>
      </p:pic>
      <p:pic>
        <p:nvPicPr>
          <p:cNvPr id="17" name="圖片 16" descr="取代為您的標誌" title="範例標誌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839" y="6917995"/>
            <a:ext cx="820036" cy="397205"/>
          </a:xfrm>
          <a:prstGeom prst="rect">
            <a:avLst/>
          </a:prstGeom>
        </p:spPr>
      </p:pic>
      <p:cxnSp>
        <p:nvCxnSpPr>
          <p:cNvPr id="18" name="直線接點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/>
              <a:t>您是否認為像這樣美觀的文件應該很難進行格式化？您將會完全改觀！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本摺頁冊的版面配置區已經過格式化。我們提供了一些秘訣以協助您開始使用。 </a:t>
            </a:r>
          </a:p>
          <a:p>
            <a:r>
              <a:rPr lang="zh-TW"/>
              <a:t>若要新增或移除文字的項目符號，只要使用 [常用] 索引標籤上的 [項目符號] 按鈕即可。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zh-TW"/>
              <a:t>快速進行自訂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zh-TW"/>
              <a:t>若要取代相片，請選取圖像後加以刪除。然後，在版面配置區中使用 [插入圖片] 圖示來插入您要的圖片。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zh-TW"/>
              <a:t>「貴公司是最棒的。我沒辦法想像如果沒有您，人們的生活會變成什麼樣子。」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我們知道您能滔滔不絕地訴說您公司的偉大之處。(我們無法怪您，真的很令人驚嘆！)</a:t>
            </a:r>
          </a:p>
          <a:p>
            <a:pPr marL="0" indent="0">
              <a:buNone/>
            </a:pPr>
            <a:r>
              <a:rPr lang="zh-TW"/>
              <a:t>但既然您必須要在此放入簡短敘述，或許您應該嘗試將競爭力優點的摘要放在左邊，並將簡短的成功故事放在中間這裡。</a:t>
            </a:r>
          </a:p>
          <a:p>
            <a:pPr marL="0" indent="0">
              <a:buNone/>
            </a:pPr>
            <a:r>
              <a:rPr lang="zh-TW"/>
              <a:t>此頁面的右邊十分適合放各界讚揚，以其主力產品或服務的清單。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zh-TW"/>
              <a:t>別害羞！ 讓他們知道您有多棒！在此列出或摘要描述您的主要業務。</a:t>
            </a:r>
          </a:p>
          <a:p>
            <a:r>
              <a:rPr lang="zh-TW"/>
              <a:t>或者您也可以使用此空間放置簡要促銷語。如果您只有幾秒鐘能介紹產品或服務，您會說些什麼呢？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zh-TW"/>
              <a:t>在此類摺頁冊中應提供哪些資訊？</a:t>
            </a:r>
          </a:p>
        </p:txBody>
      </p:sp>
      <p:pic>
        <p:nvPicPr>
          <p:cNvPr id="23" name="圖片版面配置區 22" descr="機場的男子剪影" title="範例圖片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4" name="圖片版面配置區 23" descr="飯店外觀特寫" title="範例圖片"/>
          <p:cNvPicPr>
            <a:picLocks noGrp="1" noChangeAspect="1"/>
          </p:cNvPicPr>
          <p:nvPr>
            <p:ph type="pic" sz="quarter" idx="5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文字版面配置區 11"/>
          <p:cNvSpPr>
            <a:spLocks noGrp="1"/>
          </p:cNvSpPr>
          <p:nvPr>
            <p:ph type="body" sz="quarter" idx="29"/>
          </p:nvPr>
        </p:nvSpPr>
        <p:spPr>
          <a:xfrm>
            <a:off x="434340" y="2010962"/>
            <a:ext cx="2423160" cy="36576"/>
          </a:xfrm>
        </p:spPr>
        <p:txBody>
          <a:bodyPr/>
          <a:lstStyle/>
          <a:p>
            <a:endParaRPr lang="zh-TW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zh-TW"/>
              <a:t>著重您的專長項目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zh-TW"/>
              <a:t>非常明智的顧客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zh-TW"/>
              <a:t>「如果有人問起，我們絕對會推薦貴公司，因為貴公司真是太棒了！」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zh-TW"/>
              <a:t>滿意的客戶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zh-TW"/>
              <a:t>主要服務項目</a:t>
            </a:r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zh-TW"/>
          </a:p>
        </p:txBody>
      </p:sp>
      <p:cxnSp>
        <p:nvCxnSpPr>
          <p:cNvPr id="21" name="直線接點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</p:sld>
</file>

<file path=ppt/theme/theme1.xml><?xml version="1.0" encoding="utf-8"?>
<a:theme xmlns:a="http://schemas.openxmlformats.org/drawingml/2006/main" name="黑色摺頁冊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50E548-EB92-45B1-BD32-B49FA21BA3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自訂</PresentationFormat>
  <Paragraphs>40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Microsoft JhengHei UI</vt:lpstr>
      <vt:lpstr>微軟正黑體</vt:lpstr>
      <vt:lpstr>Arial</vt:lpstr>
      <vt:lpstr>黑色摺頁冊 11 x 8.5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2013-07-31T14:07:30Z</dcterms:created>
  <dcterms:modified xsi:type="dcterms:W3CDTF">2014-01-19T15:18:33Z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