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6429" autoAdjust="0"/>
  </p:normalViewPr>
  <p:slideViewPr>
    <p:cSldViewPr snapToGrid="0">
      <p:cViewPr varScale="1">
        <p:scale>
          <a:sx n="75" d="100"/>
          <a:sy n="75" d="100"/>
        </p:scale>
        <p:origin x="2916" y="5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00A65721-4AD9-4F4E-91E4-B38E00E4EEF4}" type="datetimeFigureOut">
              <a:rPr lang="en-US" altLang="zh-TW"/>
              <a:t>12/6/2013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09D8C508-A143-4FC7-94DD-2868E3E037EE}" type="slidenum">
              <a:rPr lang="zh-TW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691609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95DC5D78-39BE-4C7D-9783-22D5EAEFC7B2}" type="datetimeFigureOut">
              <a:t>2013/12/6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1EFBA75-BA90-4A61-9717-741EDD6841F0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70601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別害羞！若要新增自訂訊息或讓對方知道寄件者是誰，請直接選取頁面上的文字，然後輸入自訂文字。(上方文字會自動上下顛倒</a:t>
            </a:r>
            <a:r>
              <a:rPr lang="zh-TW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。)</a:t>
            </a:r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zh-TW" smtClean="0"/>
              <a:t>1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87312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/>
              <a:t>別害羞！若要新增自訂訊息或讓對方知道寄件者是誰，請直接選取頁面上的文字，然後輸入自訂文字。(上方文字會自動上下顛倒</a:t>
            </a:r>
            <a:r>
              <a:rPr lang="zh-TW" dirty="0" smtClean="0"/>
              <a:t>。)</a:t>
            </a:r>
            <a:endParaRPr 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zh-TW" smtClean="0"/>
              <a:t>2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284630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外側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4"/>
          <p:cNvGrpSpPr/>
          <p:nvPr userDrawn="1"/>
        </p:nvGrpSpPr>
        <p:grpSpPr>
          <a:xfrm>
            <a:off x="456509" y="5467350"/>
            <a:ext cx="6859382" cy="4140874"/>
            <a:chOff x="438912" y="5467350"/>
            <a:chExt cx="6859382" cy="4140874"/>
          </a:xfrm>
        </p:grpSpPr>
        <p:sp>
          <p:nvSpPr>
            <p:cNvPr id="32" name="矩形 5"/>
            <p:cNvSpPr>
              <a:spLocks noChangeArrowheads="1"/>
            </p:cNvSpPr>
            <p:nvPr userDrawn="1"/>
          </p:nvSpPr>
          <p:spPr bwMode="auto">
            <a:xfrm>
              <a:off x="438912" y="5467350"/>
              <a:ext cx="6858000" cy="414087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pic>
          <p:nvPicPr>
            <p:cNvPr id="33" name="圖片 32"/>
            <p:cNvPicPr preferRelativeResize="0">
              <a:picLocks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0294" y="5467350"/>
              <a:ext cx="6858000" cy="4140874"/>
            </a:xfrm>
            <a:prstGeom prst="rect">
              <a:avLst/>
            </a:prstGeom>
          </p:spPr>
        </p:pic>
      </p:grpSp>
      <p:sp>
        <p:nvSpPr>
          <p:cNvPr id="34" name="矩形 5"/>
          <p:cNvSpPr>
            <a:spLocks noChangeArrowheads="1"/>
          </p:cNvSpPr>
          <p:nvPr userDrawn="1"/>
        </p:nvSpPr>
        <p:spPr bwMode="auto">
          <a:xfrm>
            <a:off x="457200" y="6438608"/>
            <a:ext cx="6858000" cy="2083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5" name="手繪多邊形 13"/>
          <p:cNvSpPr>
            <a:spLocks/>
          </p:cNvSpPr>
          <p:nvPr userDrawn="1"/>
        </p:nvSpPr>
        <p:spPr bwMode="auto">
          <a:xfrm>
            <a:off x="1153838" y="5940451"/>
            <a:ext cx="5464725" cy="3049081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1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8" name="文字版面配置區 37"/>
          <p:cNvSpPr>
            <a:spLocks noGrp="1"/>
          </p:cNvSpPr>
          <p:nvPr>
            <p:ph type="body" sz="quarter" idx="10" hasCustomPrompt="1"/>
          </p:nvPr>
        </p:nvSpPr>
        <p:spPr>
          <a:xfrm>
            <a:off x="1755183" y="6330559"/>
            <a:ext cx="4262034" cy="2062060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95000"/>
              </a:lnSpc>
              <a:spcBef>
                <a:spcPts val="0"/>
              </a:spcBef>
              <a:buNone/>
              <a:defRPr lang="zh-TW" sz="60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38862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zh-TW"/>
              <a:t>按一下以編輯文字</a:t>
            </a:r>
          </a:p>
        </p:txBody>
      </p:sp>
      <p:sp>
        <p:nvSpPr>
          <p:cNvPr id="17" name="手繪多邊形 13"/>
          <p:cNvSpPr>
            <a:spLocks/>
          </p:cNvSpPr>
          <p:nvPr userDrawn="1"/>
        </p:nvSpPr>
        <p:spPr bwMode="auto">
          <a:xfrm>
            <a:off x="3201742" y="824853"/>
            <a:ext cx="1368916" cy="83076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accent1"/>
          </a:solidFill>
          <a:ln w="88900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4" name="文字版面配置區 37"/>
          <p:cNvSpPr>
            <a:spLocks noGrp="1"/>
          </p:cNvSpPr>
          <p:nvPr>
            <p:ph type="body" sz="quarter" idx="11" hasCustomPrompt="1"/>
          </p:nvPr>
        </p:nvSpPr>
        <p:spPr>
          <a:xfrm rot="10800000">
            <a:off x="3201742" y="821966"/>
            <a:ext cx="1368916" cy="833656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TW" sz="4800" cap="none" baseline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38862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zh-TW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442847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內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13"/>
          <p:cNvSpPr>
            <a:spLocks/>
          </p:cNvSpPr>
          <p:nvPr userDrawn="1"/>
        </p:nvSpPr>
        <p:spPr bwMode="auto">
          <a:xfrm>
            <a:off x="715351" y="1435030"/>
            <a:ext cx="6341698" cy="2141023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accent1"/>
          </a:solidFill>
          <a:ln w="88900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8" name="文字版面配置區 37"/>
          <p:cNvSpPr>
            <a:spLocks noGrp="1"/>
          </p:cNvSpPr>
          <p:nvPr userDrawn="1">
            <p:ph type="body" sz="quarter" idx="10"/>
          </p:nvPr>
        </p:nvSpPr>
        <p:spPr>
          <a:xfrm rot="10800000">
            <a:off x="1054768" y="1738094"/>
            <a:ext cx="5662864" cy="1553884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TW" sz="4200" cap="none" baseline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38862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zh-TW" dirty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19557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102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FB0A475-792E-49D8-A3BF-562786D15E81}" type="datetimeFigureOut">
              <a:rPr lang="en-US" altLang="zh-TW" smtClean="0"/>
              <a:pPr/>
              <a:t>12/6/2013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TW" sz="102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02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4E45FB2E-A192-40A4-8E73-CB7FF38F46A2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9321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zh-TW" sz="374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zh-TW" sz="238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204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7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字版面配置區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/>
              <a:t>生日快樂</a:t>
            </a:r>
          </a:p>
        </p:txBody>
      </p:sp>
      <p:sp>
        <p:nvSpPr>
          <p:cNvPr id="8" name="文字版面配置區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TW"/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13955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/>
              <a:t>21 歲生日快樂</a:t>
            </a:r>
          </a:p>
        </p:txBody>
      </p:sp>
    </p:spTree>
    <p:extLst>
      <p:ext uri="{BB962C8B-B14F-4D97-AF65-F5344CB8AC3E}">
        <p14:creationId xmlns:p14="http://schemas.microsoft.com/office/powerpoint/2010/main" val="27482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生日卡片紫色緞帶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dayCardPrplRibbon.potx" id="{54DE01EA-B542-42FE-BBD8-EF82F823887C}" vid="{10AC4841-01EB-4DCA-8B15-9B9F1D5044B4}"/>
    </a:ext>
  </a:extLst>
</a:theme>
</file>

<file path=ppt/theme/theme2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此值指出存檔或修訂次數。應用程式會在每次修訂後更新此值。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3C5F75-376A-4EE3-88D7-C9B57E11BA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647CD0-FDA2-40A5-8CF4-962DE78A1A0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74BFAAD-713C-42E1-8EFC-A134DEA70B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85</Words>
  <Application>Microsoft Office PowerPoint</Application>
  <PresentationFormat>自訂</PresentationFormat>
  <Paragraphs>7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Microsoft JhengHei UI</vt:lpstr>
      <vt:lpstr>Arial</vt:lpstr>
      <vt:lpstr>Century</vt:lpstr>
      <vt:lpstr>生日卡片紫色緞帶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2013-07-31T02:00:19Z</dcterms:created>
  <dcterms:modified xsi:type="dcterms:W3CDTF">2013-12-06T10:32:51Z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