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2622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00A65721-4AD9-4F4E-91E4-B38E00E4EEF4}" type="datetimeFigureOut">
              <a:rPr lang="en-US" altLang="zh-TW"/>
              <a:t>1/20/2014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09D8C508-A143-4FC7-94DD-2868E3E037EE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95DC5D78-39BE-4C7D-9783-22D5EAEFC7B2}" type="datetimeFigureOut">
              <a:t>2014/1/20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1EFBA75-BA90-4A61-9717-741EDD6841F0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別害羞！若要新增自訂訊息或讓對方知道寄件者是誰，請直接選取頁面上的文字，然後輸入自訂文字。(上方的文字將會自動上下顛倒。)</a:t>
            </a:r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4842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別害羞！若要新增自訂訊息或讓對方知道寄件者是誰，請直接選取頁面上的文字，然後輸入自訂文字。(上方的文字將會自動上下顛倒。)</a:t>
            </a:r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zh-TW" smtClean="0"/>
              <a:t>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9823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外側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 userDrawn="1"/>
        </p:nvGrpSpPr>
        <p:grpSpPr>
          <a:xfrm>
            <a:off x="456509" y="5467350"/>
            <a:ext cx="6859382" cy="4140874"/>
            <a:chOff x="438912" y="5467350"/>
            <a:chExt cx="6859382" cy="4140874"/>
          </a:xfrm>
        </p:grpSpPr>
        <p:sp>
          <p:nvSpPr>
            <p:cNvPr id="32" name="矩形 5"/>
            <p:cNvSpPr>
              <a:spLocks noChangeArrowheads="1"/>
            </p:cNvSpPr>
            <p:nvPr userDrawn="1"/>
          </p:nvSpPr>
          <p:spPr bwMode="auto">
            <a:xfrm>
              <a:off x="438912" y="5467350"/>
              <a:ext cx="6858000" cy="414087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/>
            </a:p>
          </p:txBody>
        </p:sp>
        <p:pic>
          <p:nvPicPr>
            <p:cNvPr id="33" name="圖片 32"/>
            <p:cNvPicPr preferRelativeResize="0">
              <a:picLocks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0294" y="5467350"/>
              <a:ext cx="6858000" cy="4140874"/>
            </a:xfrm>
            <a:prstGeom prst="rect">
              <a:avLst/>
            </a:prstGeom>
          </p:spPr>
        </p:pic>
      </p:grpSp>
      <p:sp>
        <p:nvSpPr>
          <p:cNvPr id="34" name="矩形 5"/>
          <p:cNvSpPr>
            <a:spLocks noChangeArrowheads="1"/>
          </p:cNvSpPr>
          <p:nvPr userDrawn="1"/>
        </p:nvSpPr>
        <p:spPr bwMode="auto">
          <a:xfrm>
            <a:off x="457200" y="6438608"/>
            <a:ext cx="6858000" cy="2083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35" name="手繪多邊形 13"/>
          <p:cNvSpPr>
            <a:spLocks/>
          </p:cNvSpPr>
          <p:nvPr userDrawn="1"/>
        </p:nvSpPr>
        <p:spPr bwMode="auto">
          <a:xfrm>
            <a:off x="1153838" y="5940451"/>
            <a:ext cx="5464725" cy="3049081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38" name="文字版面配置區 37"/>
          <p:cNvSpPr>
            <a:spLocks noGrp="1"/>
          </p:cNvSpPr>
          <p:nvPr>
            <p:ph type="body" sz="quarter" idx="10" hasCustomPrompt="1"/>
          </p:nvPr>
        </p:nvSpPr>
        <p:spPr>
          <a:xfrm>
            <a:off x="1755183" y="6330559"/>
            <a:ext cx="4262034" cy="2062060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95000"/>
              </a:lnSpc>
              <a:spcBef>
                <a:spcPts val="0"/>
              </a:spcBef>
              <a:buNone/>
              <a:defRPr lang="zh-TW" sz="60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/>
              <a:t>按一下以編輯文字</a:t>
            </a:r>
          </a:p>
        </p:txBody>
      </p:sp>
      <p:sp>
        <p:nvSpPr>
          <p:cNvPr id="17" name="手繪多邊形 13"/>
          <p:cNvSpPr>
            <a:spLocks/>
          </p:cNvSpPr>
          <p:nvPr userDrawn="1"/>
        </p:nvSpPr>
        <p:spPr bwMode="auto">
          <a:xfrm>
            <a:off x="3201742" y="824853"/>
            <a:ext cx="1368916" cy="83076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3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44" name="文字版面配置區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201742" y="821966"/>
            <a:ext cx="1368916" cy="833656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48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內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13"/>
          <p:cNvSpPr>
            <a:spLocks/>
          </p:cNvSpPr>
          <p:nvPr userDrawn="1"/>
        </p:nvSpPr>
        <p:spPr bwMode="auto">
          <a:xfrm>
            <a:off x="715351" y="1435030"/>
            <a:ext cx="6341698" cy="2141023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3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/>
          </a:p>
        </p:txBody>
      </p:sp>
      <p:sp>
        <p:nvSpPr>
          <p:cNvPr id="38" name="文字版面配置區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1054768" y="1738094"/>
            <a:ext cx="5662864" cy="1553884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TW" sz="42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zh-TW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0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FB0A475-792E-49D8-A3BF-562786D15E81}" type="datetimeFigureOut">
              <a:rPr lang="en-US" altLang="zh-TW" smtClean="0"/>
              <a:pPr/>
              <a:t>1/20/2014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0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E45FB2E-A192-40A4-8E73-CB7FF38F46A2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zh-TW" sz="374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zh-TW" sz="23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204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7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版面配置區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dirty="0"/>
              <a:t>生日快樂</a:t>
            </a:r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TW" dirty="0">
                <a:latin typeface="Microsoft JhengHei UI" panose="020B0604030504040204" pitchFamily="34" charset="-12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/>
              <a:t>21 歲生日快樂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生日卡 (藍色緞帶)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ibbon.potx" id="{51735B83-B3BE-41CA-9646-08DB68528353}" vid="{72634A91-A8C8-4B4D-8B58-72125C8FC400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F22E67-C8ED-4095-8EF5-FCD768A28B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4A16042-0F3A-4FCE-90F9-DB7CE2A17DF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7BD58A2-4AC1-43F6-90BE-F93AD09881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</Words>
  <Application>Microsoft Office PowerPoint</Application>
  <PresentationFormat>自訂</PresentationFormat>
  <Paragraphs>7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Microsoft JhengHei UI</vt:lpstr>
      <vt:lpstr>Arial</vt:lpstr>
      <vt:lpstr>Century</vt:lpstr>
      <vt:lpstr>生日卡 (藍色緞帶)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2013-07-31T01:58:55Z</dcterms:created>
  <dcterms:modified xsi:type="dcterms:W3CDTF">2014-01-20T03:01:35Z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