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29" autoAdjust="0"/>
  </p:normalViewPr>
  <p:slideViewPr>
    <p:cSldViewPr snapToGrid="0">
      <p:cViewPr varScale="1">
        <p:scale>
          <a:sx n="108" d="100"/>
          <a:sy n="108" d="100"/>
        </p:scale>
        <p:origin x="57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/>
        </a:p>
      </dgm:t>
    </dgm:pt>
    <dgm:pt modelId="{28E50F4E-A211-4387-B97C-8204D2D63C7E}">
      <dgm:prSet phldrT="[文字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星期一</a:t>
          </a:r>
          <a:endParaRPr lang="zh-TW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zh-TW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zh-TW"/>
        </a:p>
      </dgm:t>
    </dgm:pt>
    <dgm:pt modelId="{4197E540-D10F-4BDA-84C9-B2027B240EEB}">
      <dgm:prSet phldrT="[文字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zh-TW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zh-TW"/>
        </a:p>
      </dgm:t>
    </dgm:pt>
    <dgm:pt modelId="{0AEA99DD-79F2-454B-89E9-FC77396C9F1D}">
      <dgm:prSet phldrT="[文字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歷史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zh-TW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zh-TW"/>
        </a:p>
      </dgm:t>
    </dgm:pt>
    <dgm:pt modelId="{5A22019F-6F97-4DC3-963A-583D3D54A632}">
      <dgm:prSet phldrT="[文字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星期二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zh-TW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zh-TW"/>
        </a:p>
      </dgm:t>
    </dgm:pt>
    <dgm:pt modelId="{0AE14328-0EE2-49D7-98C5-68FCA23BDFFA}">
      <dgm:prSet phldrT="[文字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西班牙文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zh-TW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zh-TW"/>
        </a:p>
      </dgm:t>
    </dgm:pt>
    <dgm:pt modelId="{65A643D8-FAD8-427F-B77E-324519DFF77F}">
      <dgm:prSet phldrT="[文字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zh-TW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zh-TW"/>
        </a:p>
      </dgm:t>
    </dgm:pt>
    <dgm:pt modelId="{1EAF32EF-2685-41DE-B527-A19EA257EFF2}">
      <dgm:prSet phldrT="[文字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星期四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zh-TW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zh-TW"/>
        </a:p>
      </dgm:t>
    </dgm:pt>
    <dgm:pt modelId="{8A6DB3FE-C39B-447E-9F35-B0AA149632E9}">
      <dgm:prSet phldrT="[文字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西班牙文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zh-TW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zh-TW"/>
        </a:p>
      </dgm:t>
    </dgm:pt>
    <dgm:pt modelId="{C4843CC7-1E96-4B59-9DC6-ACB4F823B6CA}">
      <dgm:prSet phldrT="[文字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星期五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zh-TW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zh-TW"/>
        </a:p>
      </dgm:t>
    </dgm:pt>
    <dgm:pt modelId="{EA1701F6-7B57-4B04-9E00-64FC8D153085}">
      <dgm:prSet phldrT="[文字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統計學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zh-TW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zh-TW"/>
        </a:p>
      </dgm:t>
    </dgm:pt>
    <dgm:pt modelId="{01A2C176-D2DA-42FA-934A-F2DFF82084A5}">
      <dgm:prSet phldrT="[文字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英文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zh-TW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zh-TW"/>
        </a:p>
      </dgm:t>
    </dgm:pt>
    <dgm:pt modelId="{7FC2D584-30A6-449E-B7CA-341F5F62FAF5}">
      <dgm:prSet phldrT="[文字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星期三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zh-TW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zh-TW"/>
        </a:p>
      </dgm:t>
    </dgm:pt>
    <dgm:pt modelId="{97D7360E-9C41-4150-95A8-3B04A8B28D18}">
      <dgm:prSet phldrT="[文字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經濟學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zh-TW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zh-TW"/>
        </a:p>
      </dgm:t>
    </dgm:pt>
    <dgm:pt modelId="{A6D9C0E8-E25E-458C-B004-AE2A5E110CC0}">
      <dgm:prSet phldrT="[文字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歷史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zh-TW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zh-TW"/>
        </a:p>
      </dgm:t>
    </dgm:pt>
    <dgm:pt modelId="{839EF188-0440-444E-A67B-42AB920C9469}">
      <dgm:prSet phldrT="[文字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英文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zh-TW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zh-TW"/>
        </a:p>
      </dgm:t>
    </dgm:pt>
    <dgm:pt modelId="{35611EAA-0A33-4E1D-B5FA-162DEDA084D5}">
      <dgm:prSet phldrT="[文字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經濟學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zh-TW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zh-TW"/>
        </a:p>
      </dgm:t>
    </dgm:pt>
    <dgm:pt modelId="{C693E784-AFA0-4A11-8985-E1B07B913F95}">
      <dgm:prSet phldrT="[文字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zh-TW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zh-TW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zh-TW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zh-TW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zh-TW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zh-TW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zh-TW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zh-TW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zh-TW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星期一</a:t>
          </a:r>
          <a:endParaRPr lang="zh-TW" sz="1900" kern="120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歷史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英文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星期二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西班牙文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經濟學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星期三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歷史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英文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星期四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西班牙文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經濟學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金融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星期五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rPr>
            <a:t>統計學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D13C26D-7501-41EB-9D92-09B4C77D7B37}" type="datetimeFigureOut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12/19/2013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1512FD85-CECC-4948-A095-70901409FCED}" type="slidenum">
              <a:rPr 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13CAC40-61BA-4CFD-BB18-90E1535C2035}" type="datetimeFigureOut">
              <a:rPr lang="en-US" altLang="zh-TW" smtClean="0"/>
              <a:pPr/>
              <a:t>2013/12/19</a:t>
            </a:fld>
            <a:endParaRPr lang="en-US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C6B885-8D1A-4056-ABC0-73F2F983808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6B885-8D1A-4056-ABC0-73F2F983808E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87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2013/12/19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2013/12/19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2013/12/19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2013/12/19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TW" sz="60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2013/12/19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2013/12/19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2013/12/19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2013/12/19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2013/12/19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2013/12/19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2013/12/19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1">
              <a:rPr lang="en-US" altLang="zh-TW" smtClean="0"/>
              <a:pPr/>
              <a:t>12/19/2013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1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zh-TW" sz="2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zh-TW" sz="2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zh-TW"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/>
              <a:t>圓批點時刻表</a:t>
            </a: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327091430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寬螢幕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Microsoft JhengHei UI</vt:lpstr>
      <vt:lpstr>Arial</vt:lpstr>
      <vt:lpstr>Wingdings 2</vt:lpstr>
      <vt:lpstr>OfficeLight</vt:lpstr>
      <vt:lpstr>圓批點時刻表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2013-12-19T02:48:09Z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