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585" autoAdjust="0"/>
  </p:normalViewPr>
  <p:slideViewPr>
    <p:cSldViewPr snapToGrid="0">
      <p:cViewPr varScale="1">
        <p:scale>
          <a:sx n="76" d="100"/>
          <a:sy n="76" d="100"/>
        </p:scale>
        <p:origin x="28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DCD5EBD-C616-4121-9DAE-B88DB20D57A7}" type="datetimeFigureOut">
              <a:rPr lang="en-US" altLang="zh-TW" smtClean="0"/>
              <a:t>2013/9/17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89ED90CB-459C-4B12-B364-B0CA1993A97E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52531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F251D991-21AC-415A-AB20-722F3BCDD040}" type="datetimeFigureOut">
              <a:t>2013/9/17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E5863F8-513E-44B9-9F9C-A7685A64A6AB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62727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想要有不一樣的祝賀詞嗎？若要新增專屬祝賀詞，請直接選取文字並輸入您的訊息。</a:t>
            </a:r>
            <a:endParaRPr 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863F8-513E-44B9-9F9C-A7685A64A6AB}" type="slidenum">
              <a:rPr lang="zh-TW" smtClean="0"/>
              <a:pPr/>
              <a:t>1</a:t>
            </a:fld>
            <a:endParaRPr lang="zh-TW"/>
          </a:p>
        </p:txBody>
      </p:sp>
      <p:sp>
        <p:nvSpPr>
          <p:cNvPr id="7" name="投影片圖像版面配置區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15173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外側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231795"/>
            <a:ext cx="7315200" cy="9314075"/>
          </a:xfrm>
          <a:prstGeom prst="roundRect">
            <a:avLst>
              <a:gd name="adj" fmla="val 8118"/>
            </a:avLst>
          </a:prstGeom>
        </p:spPr>
      </p:pic>
      <p:grpSp>
        <p:nvGrpSpPr>
          <p:cNvPr id="50" name="群組 49"/>
          <p:cNvGrpSpPr/>
          <p:nvPr userDrawn="1"/>
        </p:nvGrpSpPr>
        <p:grpSpPr>
          <a:xfrm>
            <a:off x="33051" y="7107742"/>
            <a:ext cx="7513504" cy="2814401"/>
            <a:chOff x="0" y="7339966"/>
            <a:chExt cx="7513504" cy="2814401"/>
          </a:xfrm>
        </p:grpSpPr>
        <p:grpSp>
          <p:nvGrpSpPr>
            <p:cNvPr id="8" name="群組 7"/>
            <p:cNvGrpSpPr/>
            <p:nvPr userDrawn="1"/>
          </p:nvGrpSpPr>
          <p:grpSpPr>
            <a:xfrm rot="20179448">
              <a:off x="0" y="7339966"/>
              <a:ext cx="2762249" cy="2762249"/>
              <a:chOff x="3863713" y="6147630"/>
              <a:chExt cx="1700106" cy="1700104"/>
            </a:xfrm>
          </p:grpSpPr>
          <p:sp>
            <p:nvSpPr>
              <p:cNvPr id="9" name="橢圓形 8"/>
              <p:cNvSpPr/>
              <p:nvPr/>
            </p:nvSpPr>
            <p:spPr>
              <a:xfrm rot="10400256">
                <a:off x="3995951" y="6278405"/>
                <a:ext cx="1438553" cy="1438551"/>
              </a:xfrm>
              <a:prstGeom prst="ellipse">
                <a:avLst/>
              </a:prstGeom>
              <a:gradFill flip="none" rotWithShape="1">
                <a:gsLst>
                  <a:gs pos="17000">
                    <a:schemeClr val="accent1"/>
                  </a:gs>
                  <a:gs pos="87000">
                    <a:schemeClr val="accent2"/>
                  </a:gs>
                </a:gsLst>
                <a:lin ang="150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10" name="手繪多邊形 9"/>
              <p:cNvSpPr/>
              <p:nvPr/>
            </p:nvSpPr>
            <p:spPr>
              <a:xfrm rot="652225">
                <a:off x="3863713" y="6147630"/>
                <a:ext cx="1700106" cy="1700104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11" name="群組 10"/>
            <p:cNvGrpSpPr/>
            <p:nvPr userDrawn="1"/>
          </p:nvGrpSpPr>
          <p:grpSpPr>
            <a:xfrm rot="11728686">
              <a:off x="2405484" y="8284795"/>
              <a:ext cx="1788422" cy="1788421"/>
              <a:chOff x="5137863" y="3474505"/>
              <a:chExt cx="707940" cy="707939"/>
            </a:xfrm>
          </p:grpSpPr>
          <p:sp>
            <p:nvSpPr>
              <p:cNvPr id="12" name="橢圓形 11"/>
              <p:cNvSpPr/>
              <p:nvPr/>
            </p:nvSpPr>
            <p:spPr>
              <a:xfrm rot="3226400">
                <a:off x="5177612" y="3514253"/>
                <a:ext cx="628446" cy="62844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13" name="手繪多邊形 12"/>
              <p:cNvSpPr/>
              <p:nvPr/>
            </p:nvSpPr>
            <p:spPr>
              <a:xfrm rot="9824183">
                <a:off x="5137863" y="3474505"/>
                <a:ext cx="707940" cy="707939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gradFill>
                <a:gsLst>
                  <a:gs pos="19000">
                    <a:schemeClr val="accent3"/>
                  </a:gs>
                  <a:gs pos="77000">
                    <a:schemeClr val="accent2"/>
                  </a:gs>
                </a:gsLst>
                <a:lin ang="4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15" name="群組 14"/>
            <p:cNvGrpSpPr/>
            <p:nvPr userDrawn="1"/>
          </p:nvGrpSpPr>
          <p:grpSpPr>
            <a:xfrm rot="1343359">
              <a:off x="4149868" y="8015009"/>
              <a:ext cx="2114059" cy="2114056"/>
              <a:chOff x="1061881" y="5360907"/>
              <a:chExt cx="785756" cy="785754"/>
            </a:xfrm>
          </p:grpSpPr>
          <p:sp>
            <p:nvSpPr>
              <p:cNvPr id="16" name="橢圓形 15"/>
              <p:cNvSpPr/>
              <p:nvPr/>
            </p:nvSpPr>
            <p:spPr>
              <a:xfrm rot="6756260">
                <a:off x="1103114" y="5387000"/>
                <a:ext cx="687263" cy="687263"/>
              </a:xfrm>
              <a:prstGeom prst="ellipse">
                <a:avLst/>
              </a:prstGeom>
              <a:gradFill flip="none" rotWithShape="1">
                <a:gsLst>
                  <a:gs pos="25000">
                    <a:schemeClr val="accent3"/>
                  </a:gs>
                  <a:gs pos="57000">
                    <a:schemeClr val="accent5"/>
                  </a:gs>
                </a:gsLst>
                <a:lin ang="84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17" name="手繪多邊形 16"/>
              <p:cNvSpPr/>
              <p:nvPr/>
            </p:nvSpPr>
            <p:spPr>
              <a:xfrm rot="21011702">
                <a:off x="1061881" y="5360907"/>
                <a:ext cx="785756" cy="785754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18" name="群組 17"/>
            <p:cNvGrpSpPr/>
            <p:nvPr userDrawn="1"/>
          </p:nvGrpSpPr>
          <p:grpSpPr>
            <a:xfrm rot="21288658">
              <a:off x="214264" y="9122066"/>
              <a:ext cx="1032301" cy="1032301"/>
              <a:chOff x="1492332" y="5343601"/>
              <a:chExt cx="511698" cy="511698"/>
            </a:xfrm>
          </p:grpSpPr>
          <p:sp>
            <p:nvSpPr>
              <p:cNvPr id="19" name="橢圓形 18"/>
              <p:cNvSpPr/>
              <p:nvPr/>
            </p:nvSpPr>
            <p:spPr>
              <a:xfrm rot="5949954">
                <a:off x="1521061" y="5372326"/>
                <a:ext cx="454240" cy="454240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75000">
                    <a:schemeClr val="accent5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20" name="手繪多邊形 19"/>
              <p:cNvSpPr/>
              <p:nvPr/>
            </p:nvSpPr>
            <p:spPr>
              <a:xfrm rot="663138">
                <a:off x="1492332" y="5343601"/>
                <a:ext cx="511698" cy="511698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21" name="群組 20"/>
            <p:cNvGrpSpPr/>
            <p:nvPr userDrawn="1"/>
          </p:nvGrpSpPr>
          <p:grpSpPr>
            <a:xfrm rot="8413281">
              <a:off x="1018704" y="9570286"/>
              <a:ext cx="492033" cy="492033"/>
              <a:chOff x="1579900" y="1457488"/>
              <a:chExt cx="581072" cy="581072"/>
            </a:xfrm>
          </p:grpSpPr>
          <p:sp>
            <p:nvSpPr>
              <p:cNvPr id="22" name="橢圓形 21"/>
              <p:cNvSpPr/>
              <p:nvPr/>
            </p:nvSpPr>
            <p:spPr>
              <a:xfrm rot="17159969">
                <a:off x="1612526" y="1490113"/>
                <a:ext cx="515824" cy="51582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23" name="手繪多邊形 22"/>
              <p:cNvSpPr/>
              <p:nvPr/>
            </p:nvSpPr>
            <p:spPr>
              <a:xfrm rot="12765553">
                <a:off x="1579900" y="1457488"/>
                <a:ext cx="581072" cy="581072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24" name="群組 23"/>
            <p:cNvGrpSpPr/>
            <p:nvPr userDrawn="1"/>
          </p:nvGrpSpPr>
          <p:grpSpPr>
            <a:xfrm rot="653611">
              <a:off x="1773563" y="8962913"/>
              <a:ext cx="1158199" cy="1158198"/>
              <a:chOff x="1061881" y="5360907"/>
              <a:chExt cx="785756" cy="785754"/>
            </a:xfrm>
          </p:grpSpPr>
          <p:sp>
            <p:nvSpPr>
              <p:cNvPr id="25" name="橢圓形 24"/>
              <p:cNvSpPr/>
              <p:nvPr/>
            </p:nvSpPr>
            <p:spPr>
              <a:xfrm rot="8247027">
                <a:off x="1103114" y="5387000"/>
                <a:ext cx="687263" cy="68726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26" name="手繪多邊形 25"/>
              <p:cNvSpPr/>
              <p:nvPr/>
            </p:nvSpPr>
            <p:spPr>
              <a:xfrm rot="21011702">
                <a:off x="1061881" y="5360907"/>
                <a:ext cx="785756" cy="785754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27" name="群組 26"/>
            <p:cNvGrpSpPr/>
            <p:nvPr userDrawn="1"/>
          </p:nvGrpSpPr>
          <p:grpSpPr>
            <a:xfrm rot="461074">
              <a:off x="3954117" y="9178816"/>
              <a:ext cx="937958" cy="937955"/>
              <a:chOff x="1061881" y="5360907"/>
              <a:chExt cx="785756" cy="785754"/>
            </a:xfrm>
          </p:grpSpPr>
          <p:sp>
            <p:nvSpPr>
              <p:cNvPr id="28" name="橢圓形 27"/>
              <p:cNvSpPr/>
              <p:nvPr/>
            </p:nvSpPr>
            <p:spPr>
              <a:xfrm rot="8247027">
                <a:off x="1103114" y="5387000"/>
                <a:ext cx="687263" cy="68726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29" name="手繪多邊形 28"/>
              <p:cNvSpPr/>
              <p:nvPr/>
            </p:nvSpPr>
            <p:spPr>
              <a:xfrm rot="21011702">
                <a:off x="1061881" y="5360907"/>
                <a:ext cx="785756" cy="785754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30" name="群組 29"/>
            <p:cNvGrpSpPr/>
            <p:nvPr userDrawn="1"/>
          </p:nvGrpSpPr>
          <p:grpSpPr>
            <a:xfrm rot="11756294">
              <a:off x="2568359" y="9649013"/>
              <a:ext cx="430544" cy="430543"/>
              <a:chOff x="5137863" y="3474505"/>
              <a:chExt cx="707940" cy="707939"/>
            </a:xfrm>
          </p:grpSpPr>
          <p:sp>
            <p:nvSpPr>
              <p:cNvPr id="31" name="橢圓形 30"/>
              <p:cNvSpPr/>
              <p:nvPr/>
            </p:nvSpPr>
            <p:spPr>
              <a:xfrm rot="3226400">
                <a:off x="5177612" y="3514253"/>
                <a:ext cx="628446" cy="628444"/>
              </a:xfrm>
              <a:prstGeom prst="ellipse">
                <a:avLst/>
              </a:prstGeom>
              <a:gradFill>
                <a:gsLst>
                  <a:gs pos="16000">
                    <a:schemeClr val="accent3"/>
                  </a:gs>
                  <a:gs pos="69000">
                    <a:schemeClr val="accent2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32" name="手繪多邊形 31"/>
              <p:cNvSpPr/>
              <p:nvPr/>
            </p:nvSpPr>
            <p:spPr>
              <a:xfrm rot="9824183">
                <a:off x="5137863" y="3474505"/>
                <a:ext cx="707940" cy="707939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33" name="群組 32"/>
            <p:cNvGrpSpPr/>
            <p:nvPr userDrawn="1"/>
          </p:nvGrpSpPr>
          <p:grpSpPr>
            <a:xfrm rot="21250090">
              <a:off x="6136416" y="8615094"/>
              <a:ext cx="1377088" cy="1377087"/>
              <a:chOff x="5885050" y="8078398"/>
              <a:chExt cx="868239" cy="868238"/>
            </a:xfrm>
          </p:grpSpPr>
          <p:sp>
            <p:nvSpPr>
              <p:cNvPr id="34" name="橢圓形 33"/>
              <p:cNvSpPr/>
              <p:nvPr/>
            </p:nvSpPr>
            <p:spPr>
              <a:xfrm rot="15362825">
                <a:off x="5933795" y="8127144"/>
                <a:ext cx="770745" cy="77074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35" name="手繪多邊形 34"/>
              <p:cNvSpPr/>
              <p:nvPr/>
            </p:nvSpPr>
            <p:spPr>
              <a:xfrm rot="360608">
                <a:off x="5885050" y="8078398"/>
                <a:ext cx="868239" cy="868238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36" name="群組 35"/>
            <p:cNvGrpSpPr/>
            <p:nvPr userDrawn="1"/>
          </p:nvGrpSpPr>
          <p:grpSpPr>
            <a:xfrm rot="20759484">
              <a:off x="5397006" y="9040693"/>
              <a:ext cx="1052703" cy="1052703"/>
              <a:chOff x="1492332" y="5343601"/>
              <a:chExt cx="511698" cy="511698"/>
            </a:xfrm>
          </p:grpSpPr>
          <p:sp>
            <p:nvSpPr>
              <p:cNvPr id="37" name="橢圓形 36"/>
              <p:cNvSpPr/>
              <p:nvPr/>
            </p:nvSpPr>
            <p:spPr>
              <a:xfrm rot="11832115">
                <a:off x="1521061" y="5372326"/>
                <a:ext cx="454240" cy="4542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38" name="手繪多邊形 37"/>
              <p:cNvSpPr/>
              <p:nvPr/>
            </p:nvSpPr>
            <p:spPr>
              <a:xfrm rot="663138">
                <a:off x="1492332" y="5343601"/>
                <a:ext cx="511698" cy="511698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gradFill>
                <a:gsLst>
                  <a:gs pos="33000">
                    <a:schemeClr val="accent6"/>
                  </a:gs>
                  <a:gs pos="68000">
                    <a:schemeClr val="accent4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39" name="群組 38"/>
            <p:cNvGrpSpPr/>
            <p:nvPr userDrawn="1"/>
          </p:nvGrpSpPr>
          <p:grpSpPr>
            <a:xfrm rot="8075959">
              <a:off x="7027106" y="9612671"/>
              <a:ext cx="436535" cy="436535"/>
              <a:chOff x="1579900" y="1457488"/>
              <a:chExt cx="581072" cy="581072"/>
            </a:xfrm>
          </p:grpSpPr>
          <p:sp>
            <p:nvSpPr>
              <p:cNvPr id="40" name="橢圓形 39"/>
              <p:cNvSpPr/>
              <p:nvPr/>
            </p:nvSpPr>
            <p:spPr>
              <a:xfrm rot="17159969">
                <a:off x="1612526" y="1490113"/>
                <a:ext cx="515824" cy="51582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41" name="手繪多邊形 40"/>
              <p:cNvSpPr/>
              <p:nvPr/>
            </p:nvSpPr>
            <p:spPr>
              <a:xfrm rot="12765553">
                <a:off x="1579900" y="1457488"/>
                <a:ext cx="581072" cy="581072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rgbClr val="AD4088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42" name="群組 41"/>
            <p:cNvGrpSpPr/>
            <p:nvPr userDrawn="1"/>
          </p:nvGrpSpPr>
          <p:grpSpPr>
            <a:xfrm rot="12092543">
              <a:off x="3567968" y="9487009"/>
              <a:ext cx="628517" cy="628517"/>
              <a:chOff x="5109113" y="1238933"/>
              <a:chExt cx="798830" cy="798830"/>
            </a:xfrm>
          </p:grpSpPr>
          <p:sp>
            <p:nvSpPr>
              <p:cNvPr id="43" name="橢圓形 42"/>
              <p:cNvSpPr/>
              <p:nvPr/>
            </p:nvSpPr>
            <p:spPr>
              <a:xfrm rot="9700963">
                <a:off x="5153966" y="1283782"/>
                <a:ext cx="709130" cy="709130"/>
              </a:xfrm>
              <a:prstGeom prst="ellipse">
                <a:avLst/>
              </a:prstGeom>
              <a:gradFill>
                <a:gsLst>
                  <a:gs pos="18000">
                    <a:schemeClr val="accent6"/>
                  </a:gs>
                  <a:gs pos="100000">
                    <a:schemeClr val="accent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44" name="手繪多邊形 43"/>
              <p:cNvSpPr/>
              <p:nvPr/>
            </p:nvSpPr>
            <p:spPr>
              <a:xfrm rot="9700963">
                <a:off x="5109113" y="1238933"/>
                <a:ext cx="798830" cy="798830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  <p:grpSp>
          <p:nvGrpSpPr>
            <p:cNvPr id="45" name="群組 44"/>
            <p:cNvGrpSpPr/>
            <p:nvPr userDrawn="1"/>
          </p:nvGrpSpPr>
          <p:grpSpPr>
            <a:xfrm rot="9051983">
              <a:off x="6264864" y="9662505"/>
              <a:ext cx="435580" cy="435580"/>
              <a:chOff x="1579900" y="1457488"/>
              <a:chExt cx="581072" cy="581072"/>
            </a:xfrm>
          </p:grpSpPr>
          <p:sp>
            <p:nvSpPr>
              <p:cNvPr id="46" name="橢圓形 45"/>
              <p:cNvSpPr/>
              <p:nvPr/>
            </p:nvSpPr>
            <p:spPr>
              <a:xfrm rot="17159969">
                <a:off x="1612526" y="1490113"/>
                <a:ext cx="515824" cy="51582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  <p:sp>
            <p:nvSpPr>
              <p:cNvPr id="47" name="手繪多邊形 46"/>
              <p:cNvSpPr/>
              <p:nvPr/>
            </p:nvSpPr>
            <p:spPr>
              <a:xfrm rot="12765553">
                <a:off x="1579900" y="1457488"/>
                <a:ext cx="581072" cy="581072"/>
              </a:xfrm>
              <a:custGeom>
                <a:avLst/>
                <a:gdLst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2119037 w 3845298"/>
                  <a:gd name="connsiteY5" fmla="*/ 2344299 h 3845296"/>
                  <a:gd name="connsiteX6" fmla="*/ 2276262 w 3845298"/>
                  <a:gd name="connsiteY6" fmla="*/ 3324687 h 3845296"/>
                  <a:gd name="connsiteX7" fmla="*/ 2353052 w 3845298"/>
                  <a:gd name="connsiteY7" fmla="*/ 3304943 h 3845296"/>
                  <a:gd name="connsiteX8" fmla="*/ 2731885 w 3845298"/>
                  <a:gd name="connsiteY8" fmla="*/ 3122826 h 3845296"/>
                  <a:gd name="connsiteX9" fmla="*/ 2815488 w 3845298"/>
                  <a:gd name="connsiteY9" fmla="*/ 3060310 h 3845296"/>
                  <a:gd name="connsiteX10" fmla="*/ 1646526 w 3845298"/>
                  <a:gd name="connsiteY10" fmla="*/ 502312 h 3845296"/>
                  <a:gd name="connsiteX11" fmla="*/ 1630954 w 3845298"/>
                  <a:gd name="connsiteY11" fmla="*/ 504688 h 3845296"/>
                  <a:gd name="connsiteX12" fmla="*/ 475283 w 3845298"/>
                  <a:gd name="connsiteY12" fmla="*/ 1922648 h 3845296"/>
                  <a:gd name="connsiteX13" fmla="*/ 649973 w 3845298"/>
                  <a:gd name="connsiteY13" fmla="*/ 2612548 h 3845296"/>
                  <a:gd name="connsiteX14" fmla="*/ 675697 w 3845298"/>
                  <a:gd name="connsiteY14" fmla="*/ 2654893 h 3845296"/>
                  <a:gd name="connsiteX15" fmla="*/ 1676188 w 3845298"/>
                  <a:gd name="connsiteY15" fmla="*/ 2090072 h 3845296"/>
                  <a:gd name="connsiteX16" fmla="*/ 1638186 w 3845298"/>
                  <a:gd name="connsiteY16" fmla="*/ 504887 h 3845296"/>
                  <a:gd name="connsiteX17" fmla="*/ 2126575 w 3845298"/>
                  <a:gd name="connsiteY17" fmla="*/ 491293 h 3845296"/>
                  <a:gd name="connsiteX18" fmla="*/ 2130999 w 3845298"/>
                  <a:gd name="connsiteY18" fmla="*/ 1279140 h 3845296"/>
                  <a:gd name="connsiteX19" fmla="*/ 2135437 w 3845298"/>
                  <a:gd name="connsiteY19" fmla="*/ 2069570 h 3845296"/>
                  <a:gd name="connsiteX20" fmla="*/ 3180063 w 3845298"/>
                  <a:gd name="connsiteY20" fmla="*/ 2637672 h 3845296"/>
                  <a:gd name="connsiteX21" fmla="*/ 3195326 w 3845298"/>
                  <a:gd name="connsiteY21" fmla="*/ 2612548 h 3845296"/>
                  <a:gd name="connsiteX22" fmla="*/ 3370015 w 3845298"/>
                  <a:gd name="connsiteY22" fmla="*/ 1922648 h 3845296"/>
                  <a:gd name="connsiteX23" fmla="*/ 2214344 w 3845298"/>
                  <a:gd name="connsiteY23" fmla="*/ 504688 h 3845296"/>
                  <a:gd name="connsiteX24" fmla="*/ 1922649 w 3845298"/>
                  <a:gd name="connsiteY24" fmla="*/ 0 h 3845296"/>
                  <a:gd name="connsiteX25" fmla="*/ 3845298 w 3845298"/>
                  <a:gd name="connsiteY25" fmla="*/ 1922648 h 3845296"/>
                  <a:gd name="connsiteX26" fmla="*/ 1922649 w 3845298"/>
                  <a:gd name="connsiteY26" fmla="*/ 3845296 h 3845296"/>
                  <a:gd name="connsiteX27" fmla="*/ 0 w 3845298"/>
                  <a:gd name="connsiteY27" fmla="*/ 1922648 h 3845296"/>
                  <a:gd name="connsiteX28" fmla="*/ 1922649 w 3845298"/>
                  <a:gd name="connsiteY28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35437 w 3845298"/>
                  <a:gd name="connsiteY22" fmla="*/ 2069570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30999 w 3845298"/>
                  <a:gd name="connsiteY21" fmla="*/ 1279140 h 3845296"/>
                  <a:gd name="connsiteX22" fmla="*/ 2179268 w 3845298"/>
                  <a:gd name="connsiteY22" fmla="*/ 2017094 h 3845296"/>
                  <a:gd name="connsiteX23" fmla="*/ 3180063 w 3845298"/>
                  <a:gd name="connsiteY23" fmla="*/ 2637672 h 3845296"/>
                  <a:gd name="connsiteX24" fmla="*/ 3195326 w 3845298"/>
                  <a:gd name="connsiteY24" fmla="*/ 2612548 h 3845296"/>
                  <a:gd name="connsiteX25" fmla="*/ 3370015 w 3845298"/>
                  <a:gd name="connsiteY25" fmla="*/ 1922648 h 3845296"/>
                  <a:gd name="connsiteX26" fmla="*/ 2214344 w 3845298"/>
                  <a:gd name="connsiteY26" fmla="*/ 504688 h 3845296"/>
                  <a:gd name="connsiteX27" fmla="*/ 2126575 w 3845298"/>
                  <a:gd name="connsiteY27" fmla="*/ 491293 h 3845296"/>
                  <a:gd name="connsiteX28" fmla="*/ 1922649 w 3845298"/>
                  <a:gd name="connsiteY28" fmla="*/ 0 h 3845296"/>
                  <a:gd name="connsiteX29" fmla="*/ 3845298 w 3845298"/>
                  <a:gd name="connsiteY29" fmla="*/ 1922648 h 3845296"/>
                  <a:gd name="connsiteX30" fmla="*/ 1922649 w 3845298"/>
                  <a:gd name="connsiteY30" fmla="*/ 3845296 h 3845296"/>
                  <a:gd name="connsiteX31" fmla="*/ 0 w 3845298"/>
                  <a:gd name="connsiteY31" fmla="*/ 1922648 h 3845296"/>
                  <a:gd name="connsiteX32" fmla="*/ 1922649 w 3845298"/>
                  <a:gd name="connsiteY32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4892 w 3845298"/>
                  <a:gd name="connsiteY0" fmla="*/ 2348399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4892 w 3845298"/>
                  <a:gd name="connsiteY5" fmla="*/ 2348399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119037 w 3845298"/>
                  <a:gd name="connsiteY6" fmla="*/ 234429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119037 w 3845298"/>
                  <a:gd name="connsiteY11" fmla="*/ 234429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  <a:gd name="connsiteX0" fmla="*/ 1708160 w 3845298"/>
                  <a:gd name="connsiteY0" fmla="*/ 2426521 h 3845296"/>
                  <a:gd name="connsiteX1" fmla="*/ 1034116 w 3845298"/>
                  <a:gd name="connsiteY1" fmla="*/ 3063529 h 3845296"/>
                  <a:gd name="connsiteX2" fmla="*/ 1113413 w 3845298"/>
                  <a:gd name="connsiteY2" fmla="*/ 3122826 h 3845296"/>
                  <a:gd name="connsiteX3" fmla="*/ 1492247 w 3845298"/>
                  <a:gd name="connsiteY3" fmla="*/ 3304943 h 3845296"/>
                  <a:gd name="connsiteX4" fmla="*/ 1613945 w 3845298"/>
                  <a:gd name="connsiteY4" fmla="*/ 3336234 h 3845296"/>
                  <a:gd name="connsiteX5" fmla="*/ 1708160 w 3845298"/>
                  <a:gd name="connsiteY5" fmla="*/ 2426521 h 3845296"/>
                  <a:gd name="connsiteX6" fmla="*/ 2098759 w 3845298"/>
                  <a:gd name="connsiteY6" fmla="*/ 2409589 h 3845296"/>
                  <a:gd name="connsiteX7" fmla="*/ 2276262 w 3845298"/>
                  <a:gd name="connsiteY7" fmla="*/ 3324687 h 3845296"/>
                  <a:gd name="connsiteX8" fmla="*/ 2353052 w 3845298"/>
                  <a:gd name="connsiteY8" fmla="*/ 3304943 h 3845296"/>
                  <a:gd name="connsiteX9" fmla="*/ 2731885 w 3845298"/>
                  <a:gd name="connsiteY9" fmla="*/ 3122826 h 3845296"/>
                  <a:gd name="connsiteX10" fmla="*/ 2815488 w 3845298"/>
                  <a:gd name="connsiteY10" fmla="*/ 3060310 h 3845296"/>
                  <a:gd name="connsiteX11" fmla="*/ 2098759 w 3845298"/>
                  <a:gd name="connsiteY11" fmla="*/ 2409589 h 3845296"/>
                  <a:gd name="connsiteX12" fmla="*/ 1646526 w 3845298"/>
                  <a:gd name="connsiteY12" fmla="*/ 502312 h 3845296"/>
                  <a:gd name="connsiteX13" fmla="*/ 1630954 w 3845298"/>
                  <a:gd name="connsiteY13" fmla="*/ 504688 h 3845296"/>
                  <a:gd name="connsiteX14" fmla="*/ 475283 w 3845298"/>
                  <a:gd name="connsiteY14" fmla="*/ 1922648 h 3845296"/>
                  <a:gd name="connsiteX15" fmla="*/ 649973 w 3845298"/>
                  <a:gd name="connsiteY15" fmla="*/ 2612548 h 3845296"/>
                  <a:gd name="connsiteX16" fmla="*/ 675697 w 3845298"/>
                  <a:gd name="connsiteY16" fmla="*/ 2654893 h 3845296"/>
                  <a:gd name="connsiteX17" fmla="*/ 1638630 w 3845298"/>
                  <a:gd name="connsiteY17" fmla="*/ 1962770 h 3845296"/>
                  <a:gd name="connsiteX18" fmla="*/ 1638186 w 3845298"/>
                  <a:gd name="connsiteY18" fmla="*/ 504887 h 3845296"/>
                  <a:gd name="connsiteX19" fmla="*/ 1646526 w 3845298"/>
                  <a:gd name="connsiteY19" fmla="*/ 502312 h 3845296"/>
                  <a:gd name="connsiteX20" fmla="*/ 2126575 w 3845298"/>
                  <a:gd name="connsiteY20" fmla="*/ 491293 h 3845296"/>
                  <a:gd name="connsiteX21" fmla="*/ 2179268 w 3845298"/>
                  <a:gd name="connsiteY21" fmla="*/ 2017094 h 3845296"/>
                  <a:gd name="connsiteX22" fmla="*/ 3180063 w 3845298"/>
                  <a:gd name="connsiteY22" fmla="*/ 2637672 h 3845296"/>
                  <a:gd name="connsiteX23" fmla="*/ 3195326 w 3845298"/>
                  <a:gd name="connsiteY23" fmla="*/ 2612548 h 3845296"/>
                  <a:gd name="connsiteX24" fmla="*/ 3370015 w 3845298"/>
                  <a:gd name="connsiteY24" fmla="*/ 1922648 h 3845296"/>
                  <a:gd name="connsiteX25" fmla="*/ 2214344 w 3845298"/>
                  <a:gd name="connsiteY25" fmla="*/ 504688 h 3845296"/>
                  <a:gd name="connsiteX26" fmla="*/ 2126575 w 3845298"/>
                  <a:gd name="connsiteY26" fmla="*/ 491293 h 3845296"/>
                  <a:gd name="connsiteX27" fmla="*/ 1922649 w 3845298"/>
                  <a:gd name="connsiteY27" fmla="*/ 0 h 3845296"/>
                  <a:gd name="connsiteX28" fmla="*/ 3845298 w 3845298"/>
                  <a:gd name="connsiteY28" fmla="*/ 1922648 h 3845296"/>
                  <a:gd name="connsiteX29" fmla="*/ 1922649 w 3845298"/>
                  <a:gd name="connsiteY29" fmla="*/ 3845296 h 3845296"/>
                  <a:gd name="connsiteX30" fmla="*/ 0 w 3845298"/>
                  <a:gd name="connsiteY30" fmla="*/ 1922648 h 3845296"/>
                  <a:gd name="connsiteX31" fmla="*/ 1922649 w 3845298"/>
                  <a:gd name="connsiteY31" fmla="*/ 0 h 384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845298" h="3845296">
                    <a:moveTo>
                      <a:pt x="1708160" y="2426521"/>
                    </a:moveTo>
                    <a:lnTo>
                      <a:pt x="1034116" y="3063529"/>
                    </a:lnTo>
                    <a:lnTo>
                      <a:pt x="1113413" y="3122826"/>
                    </a:lnTo>
                    <a:cubicBezTo>
                      <a:pt x="1228914" y="3200857"/>
                      <a:pt x="1356283" y="3262653"/>
                      <a:pt x="1492247" y="3304943"/>
                    </a:cubicBezTo>
                    <a:lnTo>
                      <a:pt x="1613945" y="3336234"/>
                    </a:lnTo>
                    <a:lnTo>
                      <a:pt x="1708160" y="2426521"/>
                    </a:lnTo>
                    <a:close/>
                    <a:moveTo>
                      <a:pt x="2098759" y="2409589"/>
                    </a:moveTo>
                    <a:lnTo>
                      <a:pt x="2276262" y="3324687"/>
                    </a:lnTo>
                    <a:lnTo>
                      <a:pt x="2353052" y="3304943"/>
                    </a:lnTo>
                    <a:cubicBezTo>
                      <a:pt x="2489016" y="3262653"/>
                      <a:pt x="2616385" y="3200857"/>
                      <a:pt x="2731885" y="3122826"/>
                    </a:cubicBezTo>
                    <a:lnTo>
                      <a:pt x="2815488" y="3060310"/>
                    </a:lnTo>
                    <a:lnTo>
                      <a:pt x="2098759" y="2409589"/>
                    </a:lnTo>
                    <a:close/>
                    <a:moveTo>
                      <a:pt x="1646526" y="502312"/>
                    </a:moveTo>
                    <a:lnTo>
                      <a:pt x="1630954" y="504688"/>
                    </a:lnTo>
                    <a:cubicBezTo>
                      <a:pt x="971414" y="639650"/>
                      <a:pt x="475283" y="1223210"/>
                      <a:pt x="475283" y="1922648"/>
                    </a:cubicBezTo>
                    <a:cubicBezTo>
                      <a:pt x="475283" y="2172448"/>
                      <a:pt x="538565" y="2407467"/>
                      <a:pt x="649973" y="2612548"/>
                    </a:cubicBezTo>
                    <a:lnTo>
                      <a:pt x="675697" y="2654893"/>
                    </a:lnTo>
                    <a:lnTo>
                      <a:pt x="1638630" y="1962770"/>
                    </a:lnTo>
                    <a:cubicBezTo>
                      <a:pt x="1625963" y="1434375"/>
                      <a:pt x="1650853" y="1033282"/>
                      <a:pt x="1638186" y="504887"/>
                    </a:cubicBezTo>
                    <a:lnTo>
                      <a:pt x="1646526" y="502312"/>
                    </a:lnTo>
                    <a:close/>
                    <a:moveTo>
                      <a:pt x="2126575" y="491293"/>
                    </a:moveTo>
                    <a:lnTo>
                      <a:pt x="2179268" y="2017094"/>
                    </a:lnTo>
                    <a:lnTo>
                      <a:pt x="3180063" y="2637672"/>
                    </a:lnTo>
                    <a:lnTo>
                      <a:pt x="3195326" y="2612548"/>
                    </a:lnTo>
                    <a:cubicBezTo>
                      <a:pt x="3306733" y="2407467"/>
                      <a:pt x="3370015" y="2172448"/>
                      <a:pt x="3370015" y="1922648"/>
                    </a:cubicBezTo>
                    <a:cubicBezTo>
                      <a:pt x="3370015" y="1223210"/>
                      <a:pt x="2873884" y="639650"/>
                      <a:pt x="2214344" y="504688"/>
                    </a:cubicBezTo>
                    <a:lnTo>
                      <a:pt x="2126575" y="491293"/>
                    </a:lnTo>
                    <a:close/>
                    <a:moveTo>
                      <a:pt x="1922649" y="0"/>
                    </a:moveTo>
                    <a:cubicBezTo>
                      <a:pt x="2984499" y="0"/>
                      <a:pt x="3845298" y="860799"/>
                      <a:pt x="3845298" y="1922648"/>
                    </a:cubicBezTo>
                    <a:cubicBezTo>
                      <a:pt x="3845298" y="2984497"/>
                      <a:pt x="2984499" y="3845296"/>
                      <a:pt x="1922649" y="3845296"/>
                    </a:cubicBezTo>
                    <a:cubicBezTo>
                      <a:pt x="860799" y="3845296"/>
                      <a:pt x="0" y="2984497"/>
                      <a:pt x="0" y="1922648"/>
                    </a:cubicBezTo>
                    <a:cubicBezTo>
                      <a:pt x="0" y="860799"/>
                      <a:pt x="860799" y="0"/>
                      <a:pt x="192264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/>
              </a:p>
            </p:txBody>
          </p:sp>
        </p:grpSp>
      </p:grpSp>
      <p:sp>
        <p:nvSpPr>
          <p:cNvPr id="2" name="標題 1"/>
          <p:cNvSpPr>
            <a:spLocks noGrp="1"/>
          </p:cNvSpPr>
          <p:nvPr userDrawn="1">
            <p:ph type="ctrTitle"/>
          </p:nvPr>
        </p:nvSpPr>
        <p:spPr>
          <a:xfrm>
            <a:off x="3200400" y="3501700"/>
            <a:ext cx="3886200" cy="3931920"/>
          </a:xfrm>
        </p:spPr>
        <p:txBody>
          <a:bodyPr lIns="0" tIns="0" rIns="0" bIns="0" anchor="b"/>
          <a:lstStyle>
            <a:lvl1pPr algn="l" latinLnBrk="0">
              <a:defRPr lang="zh-TW" sz="6600">
                <a:solidFill>
                  <a:schemeClr val="bg1"/>
                </a:solidFill>
              </a:defRPr>
            </a:lvl1pPr>
          </a:lstStyle>
          <a:p>
            <a:r>
              <a:rPr lang="zh-TW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4261968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>
          <p15:clr>
            <a:srgbClr val="FBAE40"/>
          </p15:clr>
        </p15:guide>
        <p15:guide id="2" pos="244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02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398F2B3-95BC-4899-A52E-8F72A6630DCF}" type="datetimeFigureOut">
              <a:rPr lang="en-US" altLang="zh-TW" smtClean="0"/>
              <a:pPr/>
              <a:t>2013/9/17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zh-TW" sz="102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102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FC82D12-5F29-4581-8EFF-8BE3A8E3C84C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366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zh-TW" sz="374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zh-TW" sz="238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204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7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/>
              <a:t>生日快樂！</a:t>
            </a:r>
          </a:p>
        </p:txBody>
      </p:sp>
    </p:spTree>
    <p:extLst>
      <p:ext uri="{BB962C8B-B14F-4D97-AF65-F5344CB8AC3E}">
        <p14:creationId xmlns:p14="http://schemas.microsoft.com/office/powerpoint/2010/main" val="71806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生日卡 (紮染)">
  <a:themeElements>
    <a:clrScheme name="Tie Dye">
      <a:dk1>
        <a:srgbClr val="000000"/>
      </a:dk1>
      <a:lt1>
        <a:sysClr val="window" lastClr="FFFFFF"/>
      </a:lt1>
      <a:dk2>
        <a:srgbClr val="682647"/>
      </a:dk2>
      <a:lt2>
        <a:srgbClr val="FFE9D5"/>
      </a:lt2>
      <a:accent1>
        <a:srgbClr val="FD0087"/>
      </a:accent1>
      <a:accent2>
        <a:srgbClr val="85477E"/>
      </a:accent2>
      <a:accent3>
        <a:srgbClr val="A4B72F"/>
      </a:accent3>
      <a:accent4>
        <a:srgbClr val="F02433"/>
      </a:accent4>
      <a:accent5>
        <a:srgbClr val="F3CA1D"/>
      </a:accent5>
      <a:accent6>
        <a:srgbClr val="F37C24"/>
      </a:accent6>
      <a:hlink>
        <a:srgbClr val="FD0087"/>
      </a:hlink>
      <a:folHlink>
        <a:srgbClr val="969696"/>
      </a:folHlink>
    </a:clrScheme>
    <a:fontScheme name="Impact - Franklin Gothic Medium">
      <a:majorFont>
        <a:latin typeface="Impact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ie Dye">
      <a:dk1>
        <a:srgbClr val="000000"/>
      </a:dk1>
      <a:lt1>
        <a:sysClr val="window" lastClr="FFFFFF"/>
      </a:lt1>
      <a:dk2>
        <a:srgbClr val="682647"/>
      </a:dk2>
      <a:lt2>
        <a:srgbClr val="FFE9D5"/>
      </a:lt2>
      <a:accent1>
        <a:srgbClr val="FD0087"/>
      </a:accent1>
      <a:accent2>
        <a:srgbClr val="85477E"/>
      </a:accent2>
      <a:accent3>
        <a:srgbClr val="A4B72F"/>
      </a:accent3>
      <a:accent4>
        <a:srgbClr val="F02433"/>
      </a:accent4>
      <a:accent5>
        <a:srgbClr val="F3CA1D"/>
      </a:accent5>
      <a:accent6>
        <a:srgbClr val="F37C24"/>
      </a:accent6>
      <a:hlink>
        <a:srgbClr val="FD0087"/>
      </a:hlink>
      <a:folHlink>
        <a:srgbClr val="969696"/>
      </a:folHlink>
    </a:clrScheme>
    <a:fontScheme name="Impact - Franklin Gothic Medium">
      <a:majorFont>
        <a:latin typeface="Impact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Tie Dye">
      <a:dk1>
        <a:srgbClr val="000000"/>
      </a:dk1>
      <a:lt1>
        <a:sysClr val="window" lastClr="FFFFFF"/>
      </a:lt1>
      <a:dk2>
        <a:srgbClr val="682647"/>
      </a:dk2>
      <a:lt2>
        <a:srgbClr val="FFE9D5"/>
      </a:lt2>
      <a:accent1>
        <a:srgbClr val="FD0087"/>
      </a:accent1>
      <a:accent2>
        <a:srgbClr val="85477E"/>
      </a:accent2>
      <a:accent3>
        <a:srgbClr val="A4B72F"/>
      </a:accent3>
      <a:accent4>
        <a:srgbClr val="F02433"/>
      </a:accent4>
      <a:accent5>
        <a:srgbClr val="F3CA1D"/>
      </a:accent5>
      <a:accent6>
        <a:srgbClr val="F37C24"/>
      </a:accent6>
      <a:hlink>
        <a:srgbClr val="FD0087"/>
      </a:hlink>
      <a:folHlink>
        <a:srgbClr val="969696"/>
      </a:folHlink>
    </a:clrScheme>
    <a:fontScheme name="Impact - Franklin Gothic Medium">
      <a:majorFont>
        <a:latin typeface="Impact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此值指出存檔或修訂次數。應用程式會在每次修訂後更新此值。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4F7AD2-6050-42EE-8D27-8EFE718DE1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39BE6E2-47A8-4F91-ACB2-9E09C789DC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69F650-4D95-4631-9F7E-99AD6C0059BE}">
  <ds:schemaRefs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</Words>
  <Application>Microsoft Office PowerPoint</Application>
  <PresentationFormat>自訂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Microsoft JhengHei UI</vt:lpstr>
      <vt:lpstr>Arial</vt:lpstr>
      <vt:lpstr>Franklin Gothic Medium</vt:lpstr>
      <vt:lpstr>生日卡 (紮染)</vt:lpstr>
      <vt:lpstr>生日快樂！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2013-05-02T14:44:20Z</dcterms:created>
  <dcterms:modified xsi:type="dcterms:W3CDTF">2013-09-17T03:49:39Z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