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zh-TW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含標題的全景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 rtlCol="false"/>
          <a:lstStyle>
            <a:lvl1pPr algn="l">
              <a:defRPr sz="320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zh-tw"/>
              <a:t>按一下圖示以新增圖片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 rtlCol="false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 rtlCol="false">
            <a:normAutofit/>
          </a:bodyPr>
          <a:lstStyle>
            <a:lvl1pPr algn="l">
              <a:defRPr sz="600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 rtlCol="false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zh-tw"/>
              <a:t>按一下以編輯母片副標題樣式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 rtlCol="false"/>
          <a:lstStyle>
            <a:lvl1pPr algn="l">
              <a:defRPr sz="320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false"/>
          <a:lstStyle>
            <a:lvl1pPr algn="r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2013/7/15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含標題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 rtlCol="false"/>
          <a:lstStyle>
            <a:lvl1pPr algn="l">
              <a:defRPr sz="320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12" name="文字版面配置區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false"/>
          <a:lstStyle>
            <a:lvl1pPr algn="r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2013/7/15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false"/>
            <a:r>
              <a:rPr lang="zh-tw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zh-tw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 rtlCol="false"/>
          <a:lstStyle>
            <a:lvl1pPr algn="l">
              <a:defRPr sz="320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 rtlCol="false"/>
          <a:lstStyle>
            <a:lvl1pPr algn="r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2013/7/15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7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8" name="文字版面配置區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9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10" name="文字版面配置區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11" name="文字版面配置區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12" name="文字版面配置區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19" name="文字版面配置區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20" name="圖片版面配置區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zh-tw"/>
              <a:t>按一下圖示以新增圖片</a:t>
            </a:r>
            <a:endParaRPr lang="en-US" dirty="0"/>
          </a:p>
        </p:txBody>
      </p:sp>
      <p:sp>
        <p:nvSpPr>
          <p:cNvPr id="21" name="文字版面配置區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22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23" name="圖片版面配置區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zh-tw"/>
              <a:t>按一下圖示以新增圖片</a:t>
            </a:r>
            <a:endParaRPr lang="en-US" dirty="0"/>
          </a:p>
        </p:txBody>
      </p:sp>
      <p:sp>
        <p:nvSpPr>
          <p:cNvPr id="24" name="文字版面配置區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25" name="文字版面配置區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26" name="圖片版面配置區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zh-tw"/>
              <a:t>按一下圖示以新增圖片</a:t>
            </a:r>
            <a:endParaRPr lang="en-US" dirty="0"/>
          </a:p>
        </p:txBody>
      </p:sp>
      <p:sp>
        <p:nvSpPr>
          <p:cNvPr id="27" name="文字版面配置區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 rtlCol="false"/>
          <a:lstStyle>
            <a:lvl1pPr algn="l">
              <a:defRPr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 rtlCol="false"/>
          <a:lstStyle>
            <a:lvl1pPr algn="r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2013/7/15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 rtlCol="false">
            <a:normAutofit/>
          </a:bodyPr>
          <a:lstStyle>
            <a:lvl1pPr algn="r">
              <a:defRPr sz="400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 rtlCol="false"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false"/>
          <a:lstStyle>
            <a:lvl1pPr algn="r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2013/7/15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 rtlCol="false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 rtlCol="false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 rtlCol="false"/>
          <a:lstStyle>
            <a:lvl1pPr algn="l">
              <a:defRPr sz="320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 rtlCol="false"/>
          <a:lstStyle>
            <a:lvl1pPr algn="l">
              <a:defRPr sz="320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zh-tw"/>
              <a:t>按一下圖示以新增圖片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2013/7/15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48A87A34-81AB-432B-8DAE-1953F412C126}" type="datetimeFigureOut">
              <a:rPr lang="en-US" dirty="0"/>
              <a:pPr/>
              <a:t>2013/7/15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1.xml><?xml version="1.0" encoding="utf-8"?>
<a:theme xmlns:a="http://schemas.openxmlformats.org/drawingml/2006/main" name="飛機雲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TC104033937[[fn=Vapor Trail]]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Century Gothic</vt:lpstr>
      <vt:lpstr>Vapor Trail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2013-07-15T20:26:09Z</dcterms:created>
  <dcterms:modified xsi:type="dcterms:W3CDTF">2013-07-15T20:26:13Z</dcterms:modified>
</cp:coreProperties>
</file>