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634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321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275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9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73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70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89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09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997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24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31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2B61-31E4-4A91-A835-C9F41CBB6EF8}" type="datetimeFigureOut">
              <a:rPr lang="zh-TW" altLang="en-US" smtClean="0"/>
              <a:t>2013/7/30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FCF43-4F63-4EB0-9755-8C63F07C46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4993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793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Theme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Chalalai Sarakor</dc:creator>
  <cp:lastModifiedBy>Chalalai Sarakor</cp:lastModifiedBy>
  <cp:revision>4</cp:revision>
  <dcterms:created xsi:type="dcterms:W3CDTF">2013-07-30T10:28:03Z</dcterms:created>
  <dcterms:modified xsi:type="dcterms:W3CDTF">2013-07-30T10:36:59Z</dcterms:modified>
</cp:coreProperties>
</file>