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83316" autoAdjust="0"/>
  </p:normalViewPr>
  <p:slideViewPr>
    <p:cSldViewPr snapToGrid="0">
      <p:cViewPr varScale="1">
        <p:scale>
          <a:sx n="20" d="100"/>
          <a:sy n="20" d="100"/>
        </p:scale>
        <p:origin x="5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數列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1737632"/>
        <c:axId val="91735392"/>
      </c:lineChart>
      <c:catAx>
        <c:axId val="9173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pPr>
            <a:endParaRPr lang="zh-TW"/>
          </a:p>
        </c:txPr>
        <c:crossAx val="91735392"/>
        <c:crosses val="autoZero"/>
        <c:auto val="1"/>
        <c:lblAlgn val="ctr"/>
        <c:lblOffset val="100"/>
        <c:noMultiLvlLbl val="0"/>
      </c:catAx>
      <c:valAx>
        <c:axId val="9173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pPr>
            <a:endParaRPr lang="zh-TW"/>
          </a:p>
        </c:txPr>
        <c:crossAx val="9173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Microsoft JhengHei UI" panose="020B0604030504040204" pitchFamily="34" charset="-120"/>
          <a:ea typeface="Microsoft JhengHei UI" panose="020B0604030504040204" pitchFamily="34" charset="-120"/>
        </a:defRPr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數列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9048528"/>
        <c:axId val="89046848"/>
      </c:lineChart>
      <c:catAx>
        <c:axId val="8904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pPr>
            <a:endParaRPr lang="zh-TW"/>
          </a:p>
        </c:txPr>
        <c:crossAx val="89046848"/>
        <c:crosses val="autoZero"/>
        <c:auto val="1"/>
        <c:lblAlgn val="ctr"/>
        <c:lblOffset val="100"/>
        <c:noMultiLvlLbl val="0"/>
      </c:catAx>
      <c:valAx>
        <c:axId val="8904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pPr>
            <a:endParaRPr lang="zh-TW"/>
          </a:p>
        </c:txPr>
        <c:crossAx val="8904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Microsoft JhengHei UI" panose="020B0604030504040204" pitchFamily="34" charset="-120"/>
          <a:ea typeface="Microsoft JhengHei UI" panose="020B0604030504040204" pitchFamily="34" charset="-120"/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1C0B079-A316-4C9B-B165-DF9EA8325D2C}" type="datetimeFigureOut">
              <a:rPr lang="en-US" altLang="zh-TW" smtClean="0"/>
              <a:t>7/24/2013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6BA0EAE6-B4B6-49B7-9049-B371250BE0F4}" type="slidenum">
              <a:rPr lang="en-US" alt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38F28AB8-57D1-494F-9851-055AD867E790}" type="datetimeFigureOut">
              <a:t>2013/7/24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37C7F044-5458-4B2E-BFA0-52AAA1C529D4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zh-TW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若要變更此海報，請將您自己的內容取代 </a:t>
            </a:r>
            <a:r>
              <a:rPr lang="zh-TW" baseline="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我們的樣本內容</a:t>
            </a:r>
            <a:r>
              <a:rPr lang="zh-TW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。或者，若您想從頭開始，</a:t>
            </a:r>
            <a:r>
              <a:rPr lang="zh-TW" baseline="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 請使用 [常用] 索引標籤上的 [新增投影片] 按鈕，然後在空白的版面配置區中輸入文字和內容。</a:t>
            </a:r>
            <a:r>
              <a:rPr lang="zh-TW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 若您需要更多的版面配置區來放置標題、副標題和本文文字，請複製現有的任何版面配置區，然後將新的版面配置區拖曳至定位。 </a:t>
            </a:r>
            <a:endParaRPr lang="zh-TW" sz="1200" dirty="0">
              <a:solidFill>
                <a:prstClr val="white">
                  <a:lumMod val="50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海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1" name="文字版面配置區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4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zh-TW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zh-TW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zh-TW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zh-TW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CAA57DF-1C19-4726-AB84-014692BAD8F5}" type="datetimeFigureOut">
              <a:rPr lang="en-US" altLang="zh-TW" smtClean="0"/>
              <a:pPr/>
              <a:t>7/24/2013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1B4C631-C489-4C11-812F-2172FBEAE82B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TW"/>
              <a:t>標題</a:t>
            </a:r>
          </a:p>
        </p:txBody>
      </p:sp>
      <p:sp>
        <p:nvSpPr>
          <p:cNvPr id="19" name="內容版面配置區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11" name="文字版面配置區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TW"/>
              <a:t>標題</a:t>
            </a:r>
          </a:p>
        </p:txBody>
      </p:sp>
      <p:sp>
        <p:nvSpPr>
          <p:cNvPr id="20" name="內容版面配置區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13" name="文字版面配置區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TW"/>
              <a:t>標題</a:t>
            </a:r>
          </a:p>
        </p:txBody>
      </p:sp>
      <p:sp>
        <p:nvSpPr>
          <p:cNvPr id="21" name="內容版面配置區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15" name="文字版面配置區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TW"/>
              <a:t>標題</a:t>
            </a:r>
          </a:p>
        </p:txBody>
      </p:sp>
      <p:sp>
        <p:nvSpPr>
          <p:cNvPr id="22" name="內容版面配置區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23" name="內容版面配置區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5pPr latinLnBrk="0">
              <a:defRPr lang="zh-TW"/>
            </a:lvl5pPr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</p:txBody>
      </p:sp>
      <p:sp>
        <p:nvSpPr>
          <p:cNvPr id="24" name="文字版面配置區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TW"/>
              <a:t>標題</a:t>
            </a:r>
          </a:p>
        </p:txBody>
      </p:sp>
      <p:sp>
        <p:nvSpPr>
          <p:cNvPr id="25" name="內容版面配置區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26" name="文字版面配置區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TW"/>
              <a:t>標題</a:t>
            </a:r>
          </a:p>
        </p:txBody>
      </p:sp>
      <p:sp>
        <p:nvSpPr>
          <p:cNvPr id="27" name="內容版面配置區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28" name="內容版面配置區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29" name="文字版面配置區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TW"/>
              <a:t>標題</a:t>
            </a:r>
          </a:p>
        </p:txBody>
      </p:sp>
      <p:sp>
        <p:nvSpPr>
          <p:cNvPr id="30" name="內容版面配置區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 latinLnBrk="0">
              <a:defRPr lang="zh-TW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latinLnBrk="0"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使用這個版面配置區新增文字或其他內容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6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CAA57DF-1C19-4726-AB84-014692BAD8F5}" type="datetimeFigureOut">
              <a:rPr lang="en-US" altLang="zh-TW" smtClean="0"/>
              <a:pPr/>
              <a:t>7/24/2013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6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6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1B4C631-C489-4C11-812F-2172FBEAE8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zh-TW" sz="8800" b="1" kern="1200">
          <a:solidFill>
            <a:schemeClr val="bg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TW"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89120" rtl="0" eaLnBrk="1" latinLnBrk="0" hangingPunct="1">
        <a:defRPr lang="zh-TW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zh-TW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zh-TW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zh-TW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zh-TW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zh-TW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zh-TW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zh-TW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zh-TW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圖片 34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7"/>
          </a:xfrm>
          <a:prstGeom prst="rect">
            <a:avLst/>
          </a:prstGeo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400800" y="942474"/>
            <a:ext cx="31089600" cy="2514540"/>
          </a:xfrm>
        </p:spPr>
        <p:txBody>
          <a:bodyPr/>
          <a:lstStyle/>
          <a:p>
            <a:r>
              <a:rPr lang="zh-TW" dirty="0"/>
              <a:t>[海報標題] Lorem ipsum dolor sit amet, consectetuer adipiscing elit maecenas porttitor congue massa fusce</a:t>
            </a:r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36"/>
          </p:nvPr>
        </p:nvSpPr>
        <p:spPr>
          <a:xfrm>
            <a:off x="6400800" y="3588603"/>
            <a:ext cx="31089600" cy="113573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TW" sz="2800" dirty="0"/>
              <a:t>[將下列姓名與稱號取代表實際有貢獻者：Dorena Paschke，PhD1；David Alexander，PhD2；Jeff Hay，RN、BSN、MHA3 及 Pilar Pinilla，MD4</a:t>
            </a:r>
            <a:r>
              <a:rPr sz="2800" dirty="0"/>
              <a:t/>
            </a:r>
            <a:br>
              <a:rPr sz="2800" dirty="0"/>
            </a:br>
            <a:r>
              <a:rPr lang="zh-TW" sz="2800" dirty="0"/>
              <a:t>1[新增第一位貢獻者的相關組織]、2[新增第二位貢獻者的相關組織]、3[新增第三位貢獻者的相關組織]、4[新增第三位貢獻者的相關組織</a:t>
            </a:r>
            <a:r>
              <a:rPr lang="zh-TW" sz="2800" dirty="0" smtClean="0"/>
              <a:t>]</a:t>
            </a:r>
            <a:endParaRPr lang="zh-TW" sz="2800" dirty="0"/>
          </a:p>
        </p:txBody>
      </p:sp>
      <p:pic>
        <p:nvPicPr>
          <p:cNvPr id="36" name="圖片 35" descr="標誌" title="範例圖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7"/>
          </a:xfrm>
          <a:prstGeom prst="rect">
            <a:avLst/>
          </a:prstGeom>
        </p:spPr>
      </p:pic>
      <p:sp>
        <p:nvSpPr>
          <p:cNvPr id="5" name="文字版面配置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 dirty="0"/>
              <a:t>摘要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zh-TW" sz="3600" dirty="0"/>
              <a:t>在此撰寫摘要 (不含項目符號)，以及當新增項目符號時會發生什麼事 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TW"/>
              <a:t>背景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sz="3600" b="1" dirty="0"/>
              <a:t>視需要新增標題。按一下 [常用] 索引標籤上的 [B] 按鈕，即可新增粗體格式設定。</a:t>
            </a:r>
          </a:p>
          <a:p>
            <a:pPr lvl="1"/>
            <a:r>
              <a:rPr lang="zh-TW" sz="3200" dirty="0"/>
              <a:t>背景項目</a:t>
            </a:r>
          </a:p>
          <a:p>
            <a:pPr lvl="1"/>
            <a:r>
              <a:rPr lang="zh-TW" sz="3200" dirty="0"/>
              <a:t>背景項目</a:t>
            </a:r>
          </a:p>
          <a:p>
            <a:pPr lvl="1"/>
            <a:r>
              <a:rPr lang="zh-TW" sz="3200" dirty="0"/>
              <a:t>背景項目</a:t>
            </a:r>
          </a:p>
          <a:p>
            <a:endParaRPr lang="zh-TW" sz="3600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/>
              <a:t>目標</a:t>
            </a:r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26"/>
          </p:nvPr>
        </p:nvSpPr>
        <p:spPr/>
        <p:txBody>
          <a:bodyPr>
            <a:normAutofit/>
          </a:bodyPr>
          <a:lstStyle/>
          <a:p>
            <a:r>
              <a:rPr lang="zh-TW" sz="3600" dirty="0"/>
              <a:t>在此列出目標</a:t>
            </a:r>
          </a:p>
          <a:p>
            <a:r>
              <a:rPr lang="zh-TW" sz="3600" dirty="0"/>
              <a:t>目標 1</a:t>
            </a:r>
          </a:p>
          <a:p>
            <a:r>
              <a:rPr lang="zh-TW" sz="3600" dirty="0"/>
              <a:t>目標 2</a:t>
            </a:r>
          </a:p>
          <a:p>
            <a:r>
              <a:rPr lang="zh-TW" sz="3600" dirty="0"/>
              <a:t>目標 3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dirty="0"/>
              <a:t>方法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zh-TW" sz="3600" dirty="0"/>
              <a:t>在此列出方法並說明</a:t>
            </a:r>
          </a:p>
          <a:p>
            <a:r>
              <a:rPr lang="zh-TW" sz="3600" dirty="0"/>
              <a:t>方法 1</a:t>
            </a:r>
          </a:p>
          <a:p>
            <a:r>
              <a:rPr lang="zh-TW" sz="3600" dirty="0"/>
              <a:t>方法 2</a:t>
            </a:r>
          </a:p>
          <a:p>
            <a:r>
              <a:rPr lang="zh-TW" sz="3600" dirty="0"/>
              <a:t>方法 3</a:t>
            </a:r>
          </a:p>
        </p:txBody>
      </p:sp>
      <p:graphicFrame>
        <p:nvGraphicFramePr>
          <p:cNvPr id="25" name="內容版面配置區 24" descr="簡單的表格，只有 4 欄 7 列。" title="範例表格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1764673554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zh-TW" sz="3600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標題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345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290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238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976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301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TW" sz="3600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3600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圖片 26" descr="脊椎 X 光片" title="範例圖片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圖片 28" descr="手部 X 光片" title="範例圖片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圖片 27" descr="頭部 X 光片" title="範例圖片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內容版面配置區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zh-TW" sz="3600"/>
              <a:t>在此輸入資料內容或圖片的標題。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zh-TW"/>
              <a:t>結果</a:t>
            </a:r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30"/>
          </p:nvPr>
        </p:nvSpPr>
        <p:spPr/>
        <p:txBody>
          <a:bodyPr>
            <a:normAutofit/>
          </a:bodyPr>
          <a:lstStyle/>
          <a:p>
            <a:r>
              <a:rPr lang="zh-TW" sz="3600" dirty="0"/>
              <a:t>結果 1</a:t>
            </a:r>
          </a:p>
          <a:p>
            <a:r>
              <a:rPr lang="zh-TW" sz="3600" dirty="0"/>
              <a:t>結果 2</a:t>
            </a:r>
          </a:p>
          <a:p>
            <a:r>
              <a:rPr lang="zh-TW" sz="3600" dirty="0"/>
              <a:t>結果 3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zh-TW"/>
              <a:t>結果</a:t>
            </a:r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zh-TW"/>
              <a:t>結論</a:t>
            </a:r>
          </a:p>
        </p:txBody>
      </p:sp>
      <p:sp>
        <p:nvSpPr>
          <p:cNvPr id="22" name="內容版面配置區 21"/>
          <p:cNvSpPr>
            <a:spLocks noGrp="1"/>
          </p:cNvSpPr>
          <p:nvPr>
            <p:ph sz="quarter" idx="35"/>
          </p:nvPr>
        </p:nvSpPr>
        <p:spPr/>
        <p:txBody>
          <a:bodyPr>
            <a:normAutofit/>
          </a:bodyPr>
          <a:lstStyle/>
          <a:p>
            <a:r>
              <a:rPr lang="zh-TW" sz="3600" dirty="0"/>
              <a:t>結論 1</a:t>
            </a:r>
          </a:p>
          <a:p>
            <a:r>
              <a:rPr lang="zh-TW" sz="3600" dirty="0"/>
              <a:t>結論 2</a:t>
            </a:r>
          </a:p>
          <a:p>
            <a:r>
              <a:rPr lang="zh-TW" sz="3600" dirty="0"/>
              <a:t>結論 3</a:t>
            </a:r>
          </a:p>
        </p:txBody>
      </p:sp>
      <p:graphicFrame>
        <p:nvGraphicFramePr>
          <p:cNvPr id="19" name="內容版面配置區 18" descr="折線圖" title="圖表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4100901272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3" name="內容版面配置區 32" descr="折線圖" title="圖表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623080476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醫藥海報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308</Words>
  <Application>Microsoft Office PowerPoint</Application>
  <PresentationFormat>自訂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UI</vt:lpstr>
      <vt:lpstr>新細明體</vt:lpstr>
      <vt:lpstr>Arial</vt:lpstr>
      <vt:lpstr>Calibri</vt:lpstr>
      <vt:lpstr>醫藥海報</vt:lpstr>
      <vt:lpstr>[海報標題]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[海報標題] Lorem ipsum dolor sit amet, consectetuer adipiscing elit maecenas porttitor congue massa fusce</dc:title>
  <dc:creator>Summer</dc:creator>
  <cp:lastModifiedBy>Sutreera Namcharoenvudhi</cp:lastModifiedBy>
  <cp:revision>12</cp:revision>
  <dcterms:created xsi:type="dcterms:W3CDTF">2013-04-05T20:27:31Z</dcterms:created>
  <dcterms:modified xsi:type="dcterms:W3CDTF">2013-07-24T09:53:40Z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