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前頁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群組成員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群組成員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群組成員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結尾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第一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小考 1</c:v>
                </c:pt>
                <c:pt idx="1">
                  <c:v>小考 2</c:v>
                </c:pt>
                <c:pt idx="2">
                  <c:v>小考 3</c:v>
                </c:pt>
                <c:pt idx="3">
                  <c:v>小考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第二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小考 1</c:v>
                </c:pt>
                <c:pt idx="1">
                  <c:v>小考 2</c:v>
                </c:pt>
                <c:pt idx="2">
                  <c:v>小考 3</c:v>
                </c:pt>
                <c:pt idx="3">
                  <c:v>小考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 第三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小考 1</c:v>
                </c:pt>
                <c:pt idx="1">
                  <c:v>小考 2</c:v>
                </c:pt>
                <c:pt idx="2">
                  <c:v>小考 3</c:v>
                </c:pt>
                <c:pt idx="3">
                  <c:v>小考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524272"/>
        <c:axId val="195523880"/>
      </c:barChart>
      <c:catAx>
        <c:axId val="19552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195523880"/>
        <c:crosses val="autoZero"/>
        <c:auto val="1"/>
        <c:lblAlgn val="ctr"/>
        <c:lblOffset val="100"/>
        <c:noMultiLvlLbl val="0"/>
      </c:catAx>
      <c:valAx>
        <c:axId val="195523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52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工作表1!$A$2:$A$5</c:f>
              <c:strCache>
                <c:ptCount val="4"/>
                <c:pt idx="0">
                  <c:v>項目 1</c:v>
                </c:pt>
                <c:pt idx="1">
                  <c:v>項目 2</c:v>
                </c:pt>
                <c:pt idx="2">
                  <c:v>項目 3</c:v>
                </c:pt>
                <c:pt idx="3">
                  <c:v>項目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96856"/>
        <c:axId val="198856608"/>
      </c:lineChart>
      <c:catAx>
        <c:axId val="28669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198856608"/>
        <c:crosses val="autoZero"/>
        <c:auto val="1"/>
        <c:lblAlgn val="ctr"/>
        <c:lblOffset val="100"/>
        <c:noMultiLvlLbl val="0"/>
      </c:catAx>
      <c:valAx>
        <c:axId val="19885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1330" b="0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28669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/>
        </a:p>
      </dgm:t>
    </dgm:pt>
    <dgm:pt modelId="{3C268358-FABA-4BB8-9D89-062005484D1E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21CA413-830C-4180-8AC8-368DD808A394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32C6B5A-F00C-4469-BAA1-2B7CBC3A0695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C680F925-E289-4581-A7B8-72ED0286A048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1CCE008-F316-4BE6-99B6-6A9CFDD00D54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0C2B4E0-F2E6-40C8-8BA5-471F1DE9DD28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502F590-18AE-4AA1-A953-71D7550A8BB2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9711E9D-7E4E-4547-AADF-3770D20036E5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8F6A493-3136-44A2-A2E8-4D23A1C99F96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EF8A7F3-6BED-4A76-B900-54717CE2663C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zh-TW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zh-TW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zh-TW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zh-TW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zh-TW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zh-TW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zh-TW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zh-TW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zh-TW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zh-TW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zh-TW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zh-TW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zh-TW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zh-TW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zh-TW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zh-TW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zh-TW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zh-TW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1095311"/>
          <a:ext cx="1407698" cy="8095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sp:txBody>
      <dsp:txXfrm>
        <a:off x="6239" y="1095311"/>
        <a:ext cx="1407698" cy="539714"/>
      </dsp:txXfrm>
    </dsp:sp>
    <dsp:sp modelId="{0C3601CC-B5F1-4072-9269-74F248F8C61D}">
      <dsp:nvSpPr>
        <dsp:cNvPr id="0" name=""/>
        <dsp:cNvSpPr/>
      </dsp:nvSpPr>
      <dsp:spPr>
        <a:xfrm>
          <a:off x="294562" y="1635025"/>
          <a:ext cx="1407698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sp:txBody>
      <dsp:txXfrm>
        <a:off x="324929" y="1665392"/>
        <a:ext cx="1346964" cy="976066"/>
      </dsp:txXfrm>
    </dsp:sp>
    <dsp:sp modelId="{3081B2B2-3C00-4CAD-860E-7CF32819F02C}">
      <dsp:nvSpPr>
        <dsp:cNvPr id="0" name=""/>
        <dsp:cNvSpPr/>
      </dsp:nvSpPr>
      <dsp:spPr>
        <a:xfrm>
          <a:off x="1627339" y="11899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000" kern="120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1627339" y="12600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1095311"/>
          <a:ext cx="1407698" cy="8095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sp:txBody>
      <dsp:txXfrm>
        <a:off x="2267545" y="1095311"/>
        <a:ext cx="1407698" cy="539714"/>
      </dsp:txXfrm>
    </dsp:sp>
    <dsp:sp modelId="{265504F2-B3CF-4661-9B46-BC2F01F973FB}">
      <dsp:nvSpPr>
        <dsp:cNvPr id="0" name=""/>
        <dsp:cNvSpPr/>
      </dsp:nvSpPr>
      <dsp:spPr>
        <a:xfrm>
          <a:off x="2555869" y="1635025"/>
          <a:ext cx="1407698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sp:txBody>
      <dsp:txXfrm>
        <a:off x="2586236" y="1665392"/>
        <a:ext cx="1346964" cy="976066"/>
      </dsp:txXfrm>
    </dsp:sp>
    <dsp:sp modelId="{88AC6ECC-5499-4924-974E-31D5D33AE8C3}">
      <dsp:nvSpPr>
        <dsp:cNvPr id="0" name=""/>
        <dsp:cNvSpPr/>
      </dsp:nvSpPr>
      <dsp:spPr>
        <a:xfrm>
          <a:off x="3888645" y="11899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000" kern="120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3888645" y="12600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1095311"/>
          <a:ext cx="1407698" cy="8095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sp:txBody>
      <dsp:txXfrm>
        <a:off x="4528851" y="1095311"/>
        <a:ext cx="1407698" cy="539714"/>
      </dsp:txXfrm>
    </dsp:sp>
    <dsp:sp modelId="{8299BF91-4F22-4B50-88A1-CA9B5C658BDC}">
      <dsp:nvSpPr>
        <dsp:cNvPr id="0" name=""/>
        <dsp:cNvSpPr/>
      </dsp:nvSpPr>
      <dsp:spPr>
        <a:xfrm>
          <a:off x="4817175" y="1635025"/>
          <a:ext cx="1407698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sp:txBody>
      <dsp:txXfrm>
        <a:off x="4847542" y="1665392"/>
        <a:ext cx="1346964" cy="976066"/>
      </dsp:txXfrm>
    </dsp:sp>
    <dsp:sp modelId="{CF7BFC9A-01FF-4197-B380-237018FB5645}">
      <dsp:nvSpPr>
        <dsp:cNvPr id="0" name=""/>
        <dsp:cNvSpPr/>
      </dsp:nvSpPr>
      <dsp:spPr>
        <a:xfrm>
          <a:off x="6149951" y="11899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000" kern="120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6149951" y="12600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1095311"/>
          <a:ext cx="1407698" cy="809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sp:txBody>
      <dsp:txXfrm>
        <a:off x="6790157" y="1095311"/>
        <a:ext cx="1407698" cy="539714"/>
      </dsp:txXfrm>
    </dsp:sp>
    <dsp:sp modelId="{D06E625A-E449-4CE6-986C-48022521A5F1}">
      <dsp:nvSpPr>
        <dsp:cNvPr id="0" name=""/>
        <dsp:cNvSpPr/>
      </dsp:nvSpPr>
      <dsp:spPr>
        <a:xfrm>
          <a:off x="7078481" y="1635025"/>
          <a:ext cx="1407698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sp:txBody>
      <dsp:txXfrm>
        <a:off x="7108848" y="1665392"/>
        <a:ext cx="1346964" cy="976066"/>
      </dsp:txXfrm>
    </dsp:sp>
    <dsp:sp modelId="{C671EBB1-52CC-4458-8A43-D9AB1BA6D92E}">
      <dsp:nvSpPr>
        <dsp:cNvPr id="0" name=""/>
        <dsp:cNvSpPr/>
      </dsp:nvSpPr>
      <dsp:spPr>
        <a:xfrm>
          <a:off x="8411257" y="11899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000" kern="120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8411257" y="12600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1095311"/>
          <a:ext cx="1407698" cy="809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項目</a:t>
          </a:r>
        </a:p>
      </dsp:txBody>
      <dsp:txXfrm>
        <a:off x="9051463" y="1095311"/>
        <a:ext cx="1407698" cy="539714"/>
      </dsp:txXfrm>
    </dsp:sp>
    <dsp:sp modelId="{CFF3288D-D74C-44EF-8248-56A581067ACD}">
      <dsp:nvSpPr>
        <dsp:cNvPr id="0" name=""/>
        <dsp:cNvSpPr/>
      </dsp:nvSpPr>
      <dsp:spPr>
        <a:xfrm>
          <a:off x="9339787" y="1635025"/>
          <a:ext cx="1407698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文字</a:t>
          </a:r>
        </a:p>
      </dsp:txBody>
      <dsp:txXfrm>
        <a:off x="9370154" y="1665392"/>
        <a:ext cx="1346964" cy="976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761991DB-DEE8-4174-9435-9D9F721C6C6A}" type="datetimeFigureOut">
              <a:t>2013-10-28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A7666ED7-631A-46AF-B451-227D0A8685A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cs typeface="Calibri"/>
              </a:rPr>
              <a:t>我們設計了此範本，</a:t>
            </a:r>
            <a:r>
              <a:rPr lang="zh-TW" baseline="0" dirty="0">
                <a:cs typeface="Calibri"/>
              </a:rPr>
              <a:t> 讓專案小組每個成員有各自主題的投影片組，可以報告自己的研究。各位成員，以下會說明如何在投影片組中新增投影片： </a:t>
            </a:r>
          </a:p>
          <a:p>
            <a:r>
              <a:rPr lang="zh-TW" baseline="0" dirty="0">
                <a:cs typeface="Calibri"/>
              </a:rPr>
              <a:t/>
            </a:r>
            <a:br>
              <a:rPr lang="zh-TW" baseline="0" dirty="0">
                <a:cs typeface="Calibri"/>
              </a:rPr>
            </a:br>
            <a:endParaRPr lang="zh-TW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dirty="0">
                <a:cs typeface="Calibri"/>
              </a:rPr>
              <a:t>標記您想新增投影片的位置：</a:t>
            </a:r>
            <a:r>
              <a:rPr lang="zh-TW" baseline="0" dirty="0">
                <a:cs typeface="Calibri"/>
              </a:rPr>
              <a:t> 在 </a:t>
            </a:r>
            <a:r>
              <a:rPr lang="zh-TW" dirty="0">
                <a:cs typeface="Calibri"/>
              </a:rPr>
              <a:t>縮圖窗格 </a:t>
            </a:r>
            <a:r>
              <a:rPr lang="zh-TW" baseline="0" dirty="0">
                <a:cs typeface="Calibri"/>
              </a:rPr>
              <a:t>選擇一個現有的投影片，按</a:t>
            </a:r>
            <a:r>
              <a:rPr lang="zh-TW" dirty="0"/>
              <a:t>一下 [新增投影片] 按鈕，</a:t>
            </a:r>
            <a:r>
              <a:rPr lang="zh-TW" baseline="0" dirty="0"/>
              <a:t> 再 </a:t>
            </a:r>
            <a:r>
              <a:rPr lang="zh-TW" dirty="0"/>
              <a:t>選擇版面配置。</a:t>
            </a:r>
            <a:r>
              <a:rPr lang="zh-TW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baseline="0" dirty="0">
                <a:cs typeface="Calibri"/>
              </a:rPr>
              <a:t/>
            </a:r>
            <a:br>
              <a:rPr lang="zh-TW" baseline="0" dirty="0">
                <a:cs typeface="Calibri"/>
              </a:rPr>
            </a:br>
            <a:endParaRPr lang="zh-TW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baseline="0" dirty="0"/>
              <a:t>新投影片與您之前選取的投影片主題相同。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b="1" baseline="0" dirty="0">
                <a:cs typeface="Calibri"/>
              </a:rPr>
              <a:t/>
            </a:r>
            <a:br>
              <a:rPr lang="zh-TW" b="1" baseline="0" dirty="0">
                <a:cs typeface="Calibri"/>
              </a:rPr>
            </a:br>
            <a:endParaRPr lang="zh-TW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b="1" baseline="0" dirty="0"/>
              <a:t>小心！ </a:t>
            </a:r>
            <a:r>
              <a:rPr lang="zh-TW" baseline="0" dirty="0"/>
              <a:t>請小心不要變更到其他簡報者的主題，以避免造成糾紛。如果您從 [設計] 索引標籤選擇主題 [變體]，簡報中的所有投影片即會變成該變體， 導致發生這種狀況</a:t>
            </a:r>
            <a:r>
              <a:rPr lang="zh-TW" baseline="0"/>
              <a:t>。 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10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11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13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19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20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zh-TW"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TW"/>
              <a:t>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TW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TW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TW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TW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TW"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2013-10-28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85800" y="6436939"/>
            <a:ext cx="4114800" cy="228600"/>
          </a:xfrm>
        </p:spPr>
        <p:txBody>
          <a:bodyPr/>
          <a:lstStyle/>
          <a:p>
            <a:fld id="{8DDF5F92-E675-4B36-9A60-69A962A68675}" type="datetimeFigureOut">
              <a:t>2013-10-28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685800" y="6579189"/>
            <a:ext cx="5029200" cy="228600"/>
          </a:xfr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63926" y="5900904"/>
            <a:ext cx="2926080" cy="1397039"/>
          </a:xfr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TW" sz="400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TW" sz="3200" b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TW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TW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TW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TW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TW"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2013-10-28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2013-10-28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TW"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TW" sz="400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TW" sz="3200" b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TW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TW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zh-TW"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zh-TW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zh-TW"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2013-10-28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2013-10-28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TW" sz="400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TW" sz="3200" b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TW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TW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2013-10-28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2013-10-28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2013-10-28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2013-10-28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zh-TW" sz="400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2013-10-28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zh-TW" sz="3200" b="0">
                <a:solidFill>
                  <a:srgbClr val="FFFFFF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zh-TW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zh-TW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2013-10-28</a:t>
            </a:fld>
            <a:endParaRPr lang="zh-TW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FigureOut">
              <a:rPr lang="en-US" altLang="zh-TW" smtClean="0"/>
              <a:pPr/>
              <a:t>10/28/2013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 cap="all" baseline="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TW" sz="5400" kern="1200" spc="-120" baseline="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0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57224" y="515861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28008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00" y="6428775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FigureOut">
              <a:rPr lang="en-US" altLang="zh-TW" smtClean="0"/>
              <a:pPr/>
              <a:t>10/28/2013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6571025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 cap="all" baseline="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63926" y="5892740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TW" sz="5400" kern="1200" spc="-120" baseline="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0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FigureOut">
              <a:rPr lang="en-US" altLang="zh-TW" smtClean="0"/>
              <a:pPr/>
              <a:t>10/28/2013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 cap="all" baseline="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TW" sz="5400" kern="1200" spc="-120" baseline="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0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FigureOut">
              <a:rPr lang="en-US" altLang="zh-TW" smtClean="0"/>
              <a:pPr/>
              <a:t>10/28/2013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50" cap="all" baseline="0">
                <a:solidFill>
                  <a:schemeClr val="tx1">
                    <a:alpha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TW" sz="5400" kern="1200" spc="-120" baseline="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4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20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zh-TW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專案名稱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/>
              <a:t>課程名稱、號碼</a:t>
            </a:r>
          </a:p>
          <a:p>
            <a:r>
              <a:rPr lang="zh-TW"/>
              <a:t>講師</a:t>
            </a:r>
          </a:p>
          <a:p>
            <a:r>
              <a:rPr lang="zh-TW"/>
              <a:t>群組成員名稱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sz="8000"/>
              <a:t>第二研究區域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群組成員名稱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/>
              <a:t>標題	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endParaRPr lang="zh-TW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462335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資料</a:t>
            </a:r>
            <a:r>
              <a:t/>
            </a:r>
            <a:br/>
            <a:r>
              <a:rPr lang="zh-TW"/>
              <a:t>觀察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/>
              <a:t>選擇性陳述</a:t>
            </a: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3103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第三研究區域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群組成員名稱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資料觀察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21615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312008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專案摘要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選擇性陳述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您研究發現的簡短摘要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議程 / 主題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zh-TW" dirty="0"/>
              <a:t>專案說明</a:t>
            </a:r>
          </a:p>
          <a:p>
            <a:r>
              <a:rPr lang="zh-TW" dirty="0"/>
              <a:t>專案方法</a:t>
            </a:r>
          </a:p>
          <a:p>
            <a:r>
              <a:rPr lang="zh-TW" dirty="0"/>
              <a:t>主要研究發現 / 結果</a:t>
            </a:r>
          </a:p>
          <a:p>
            <a:r>
              <a:rPr lang="zh-TW" altLang="en-US" dirty="0"/>
              <a:t>深入</a:t>
            </a:r>
            <a:r>
              <a:rPr lang="zh-TW" altLang="en-US" dirty="0" smtClean="0"/>
              <a:t>探討</a:t>
            </a:r>
            <a:endParaRPr lang="en-US" altLang="zh-TW" dirty="0" smtClean="0"/>
          </a:p>
          <a:p>
            <a:r>
              <a:rPr lang="zh-TW" dirty="0" smtClean="0"/>
              <a:t>結論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附錄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引用的項目</a:t>
            </a:r>
          </a:p>
          <a:p>
            <a:r>
              <a:rPr lang="zh-TW"/>
              <a:t>額外支援資料</a:t>
            </a:r>
          </a:p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/>
              <a:t>目標</a:t>
            </a:r>
          </a:p>
          <a:p>
            <a:pPr lvl="1"/>
            <a:r>
              <a:rPr lang="zh-TW"/>
              <a:t>在此新增你的目標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/>
              <a:t>結果</a:t>
            </a:r>
          </a:p>
          <a:p>
            <a:pPr lvl="1"/>
            <a:r>
              <a:rPr lang="zh-TW"/>
              <a:t>在此新增您的結果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程序 / 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程序</a:t>
            </a:r>
          </a:p>
          <a:p>
            <a:r>
              <a:rPr lang="zh-TW"/>
              <a:t>主要假設</a:t>
            </a:r>
          </a:p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主要研究發現 / 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結果 1</a:t>
            </a:r>
          </a:p>
          <a:p>
            <a:r>
              <a:rPr lang="zh-TW"/>
              <a:t>結果 2</a:t>
            </a:r>
          </a:p>
          <a:p>
            <a:r>
              <a:rPr lang="zh-TW"/>
              <a:t>結果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第一研究區域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群組成員名稱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  <a:p>
            <a:r>
              <a:rPr lang="zh-TW"/>
              <a:t>清單項目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資料觀察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/>
              <a:t>選擇性陳述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8602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支援內容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30820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文字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大都會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大都會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大都會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大都會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270</Words>
  <Application>Microsoft Office PowerPoint</Application>
  <PresentationFormat>寬螢幕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Microsoft JhengHei UI</vt:lpstr>
      <vt:lpstr>新細明體</vt:lpstr>
      <vt:lpstr>Arial</vt:lpstr>
      <vt:lpstr>Calibri</vt:lpstr>
      <vt:lpstr>Calibri Light</vt:lpstr>
      <vt:lpstr>2_大都會</vt:lpstr>
      <vt:lpstr>1_大都會</vt:lpstr>
      <vt:lpstr>大都會</vt:lpstr>
      <vt:lpstr>3_大都會</vt:lpstr>
      <vt:lpstr>專案名稱</vt:lpstr>
      <vt:lpstr>議程 / 主題</vt:lpstr>
      <vt:lpstr>專案說明</vt:lpstr>
      <vt:lpstr>程序 / 方法</vt:lpstr>
      <vt:lpstr>主要研究發現 / 結果</vt:lpstr>
      <vt:lpstr>第一研究區域</vt:lpstr>
      <vt:lpstr>支援內容</vt:lpstr>
      <vt:lpstr>資料觀察</vt:lpstr>
      <vt:lpstr>支援內容</vt:lpstr>
      <vt:lpstr>第二研究區域</vt:lpstr>
      <vt:lpstr>支援內容</vt:lpstr>
      <vt:lpstr>支援內容</vt:lpstr>
      <vt:lpstr>資料 觀察</vt:lpstr>
      <vt:lpstr>第三研究區域</vt:lpstr>
      <vt:lpstr>支援內容</vt:lpstr>
      <vt:lpstr>資料觀察</vt:lpstr>
      <vt:lpstr>支援內容</vt:lpstr>
      <vt:lpstr>專案摘要</vt:lpstr>
      <vt:lpstr>結論</vt:lpstr>
      <vt:lpstr>附錄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專案名稱</dc:title>
  <dc:creator/>
  <cp:lastModifiedBy/>
  <cp:revision>4</cp:revision>
  <dcterms:created xsi:type="dcterms:W3CDTF">2013-06-12T19:28:15Z</dcterms:created>
  <dcterms:modified xsi:type="dcterms:W3CDTF">2013-10-28T06:42:10Z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