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>
      <p:cViewPr>
        <p:scale>
          <a:sx n="97" d="100"/>
          <a:sy n="97" d="100"/>
        </p:scale>
        <p:origin x="150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1A4C4C9-9907-4BB6-B95A-E6BBD959AAB4}" type="datetimeFigureOut">
              <a:rPr lang="en-US" altLang="zh-TW" smtClean="0"/>
              <a:t>8/1/2013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82D650F-38E5-40ED-AA32-287D3AC686E8}" type="slidenum">
              <a:rPr lang="en-US" alt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B6DA592C-A796-4264-BD45-11AED491B3E4}" type="datetimeFigureOut">
              <a:t>2013/8/1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DA02A30-9192-49A2-98D9-8D2828AE31E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若要變更摺頁冊，可以用您的內容取代範例內容。 或者，若您想要完全從新開始，請按下 [常用] 索引標籤上的 [新增投影片] 按鈕，以插入新頁面。 現在，輸入您的文字並新增圖片</a:t>
            </a:r>
            <a:r>
              <a:rPr lang="zh-TW" baseline="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在空白的版面配置區中。若您需要更多的版面配置區來放置標題、副標題或本文文字，請複製現有的任何版面配置區，然後將新的版面配置區拖曳至定位。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alt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alt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498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外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165848" y="4343399"/>
            <a:ext cx="2432304" cy="2971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圖片版面配置區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28" name="文字版面配置區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[輸入相片標題]</a:t>
            </a:r>
          </a:p>
        </p:txBody>
      </p:sp>
      <p:sp>
        <p:nvSpPr>
          <p:cNvPr id="27" name="文字版面配置區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您應該如何開始使用此範本？</a:t>
            </a:r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您可以保持原樣地使用這個全新專業的摺頁冊，也可以輕鬆地自訂摺頁冊。</a:t>
            </a:r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152901"/>
            <a:ext cx="2428875" cy="3162299"/>
          </a:xfrm>
        </p:spPr>
        <p:txBody>
          <a:bodyPr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000"/>
              </a:spcBef>
              <a:defRPr lang="zh-TW" sz="800" baseline="0"/>
            </a:lvl1pPr>
            <a:lvl2pPr marL="228600" indent="-114300" latinLnBrk="0">
              <a:lnSpc>
                <a:spcPct val="100000"/>
              </a:lnSpc>
              <a:spcBef>
                <a:spcPts val="800"/>
              </a:spcBef>
              <a:defRPr lang="zh-TW" sz="900"/>
            </a:lvl2pPr>
            <a:lvl3pPr marL="342900" indent="-114300" latinLnBrk="0">
              <a:lnSpc>
                <a:spcPct val="100000"/>
              </a:lnSpc>
              <a:spcBef>
                <a:spcPts val="600"/>
              </a:spcBef>
              <a:defRPr lang="zh-TW" sz="800"/>
            </a:lvl3pPr>
            <a:lvl4pPr marL="457200" indent="-114300" latinLnBrk="0">
              <a:lnSpc>
                <a:spcPct val="100000"/>
              </a:lnSpc>
              <a:spcBef>
                <a:spcPts val="600"/>
              </a:spcBef>
              <a:defRPr lang="zh-TW" sz="700"/>
            </a:lvl4pPr>
            <a:lvl5pPr marL="571500" indent="-114300" latinLnBrk="0">
              <a:lnSpc>
                <a:spcPct val="100000"/>
              </a:lnSpc>
              <a:spcBef>
                <a:spcPts val="600"/>
              </a:spcBef>
              <a:defRPr lang="zh-TW" sz="700"/>
            </a:lvl5pPr>
          </a:lstStyle>
          <a:p>
            <a:pPr lvl="0"/>
            <a:r>
              <a:rPr lang="zh-TW"/>
              <a:t>我們已經在範本中建立了一些秘訣，幫助您開始使用。</a:t>
            </a:r>
            <a:r>
              <a:t/>
            </a:r>
            <a:br/>
            <a:r>
              <a:rPr lang="zh-TW"/>
              <a:t>若要將任何提示文字 (例如這段) 取代為您要的文字，只要選取文字並輸入內容即可。</a:t>
            </a:r>
            <a:r>
              <a:t/>
            </a:r>
            <a:br/>
            <a:r>
              <a:rPr lang="zh-TW"/>
              <a:t>若要取代摺頁冊中的相片，請選取並刪除圖像。然後，使用版面配置區中的 [插入圖片] 圖示來插入您要的圖片。</a:t>
            </a:r>
            <a:r>
              <a:t/>
            </a:r>
            <a:br/>
            <a:r>
              <a:rPr lang="zh-TW"/>
              <a:t>若要將標誌變更為您的標誌，請選取圖片「取代為標誌」，然後在 [圖片工具] 中的 [變更圖片] 索引標籤上選擇 [變更圖片]。</a:t>
            </a:r>
          </a:p>
        </p:txBody>
      </p:sp>
      <p:sp>
        <p:nvSpPr>
          <p:cNvPr id="29" name="文字版面配置區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自介</a:t>
            </a:r>
          </a:p>
        </p:txBody>
      </p:sp>
      <p:sp>
        <p:nvSpPr>
          <p:cNvPr id="30" name="文字版面配置區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關於我們</a:t>
            </a:r>
          </a:p>
        </p:txBody>
      </p:sp>
      <p:sp>
        <p:nvSpPr>
          <p:cNvPr id="45" name="文字版面配置區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>
              <a:lnSpc>
                <a:spcPct val="120000"/>
              </a:lnSpc>
            </a:pPr>
            <a:r>
              <a:rPr lang="zh-TW" sz="1000" b="0" cap="none" baseline="0">
                <a:solidFill>
                  <a:schemeClr val="tx1"/>
                </a:solidFill>
                <a:latin typeface="+mn-lt"/>
              </a:rPr>
              <a:t>這是供您放置簡要促銷語的位置。如果只有幾秒鐘時間來促銷產品或服務，您會說些什麼？</a:t>
            </a:r>
          </a:p>
        </p:txBody>
      </p:sp>
      <p:sp>
        <p:nvSpPr>
          <p:cNvPr id="32" name="文字版面配置區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與我們連絡</a:t>
            </a:r>
          </a:p>
        </p:txBody>
      </p:sp>
      <p:sp>
        <p:nvSpPr>
          <p:cNvPr id="33" name="文字版面配置區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428875" cy="67094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>
              <a:lnSpc>
                <a:spcPct val="120000"/>
              </a:lnSpc>
            </a:pPr>
            <a:r>
              <a:rPr lang="zh-TW" sz="1000" b="0" cap="none" baseline="0">
                <a:solidFill>
                  <a:schemeClr val="tx1"/>
                </a:solidFill>
                <a:latin typeface="+mn-lt"/>
              </a:rPr>
              <a:t>電話：[電話]</a:t>
            </a:r>
            <a:br>
              <a:rPr lang="zh-TW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zh-TW" sz="1000" b="0" cap="none" baseline="0">
                <a:solidFill>
                  <a:schemeClr val="tx1"/>
                </a:solidFill>
                <a:latin typeface="+mn-lt"/>
              </a:rPr>
              <a:t>電子郵件：[電子郵件地址]</a:t>
            </a:r>
            <a:br>
              <a:rPr lang="zh-TW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zh-TW" sz="1000" b="0" cap="none" baseline="0">
                <a:solidFill>
                  <a:schemeClr val="tx1"/>
                </a:solidFill>
                <a:latin typeface="+mn-lt"/>
              </a:rPr>
              <a:t>網站：[網址]</a:t>
            </a:r>
          </a:p>
        </p:txBody>
      </p:sp>
      <p:sp>
        <p:nvSpPr>
          <p:cNvPr id="34" name="文字版面配置區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24" y="6711251"/>
            <a:ext cx="1508125" cy="292418"/>
          </a:xfrm>
        </p:spPr>
        <p:txBody>
          <a:bodyPr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10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[公司名稱]</a:t>
            </a:r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24" y="7004304"/>
            <a:ext cx="1508125" cy="310896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800" baseline="0"/>
            </a:lvl1pPr>
            <a:lvl2pPr marL="0" indent="0" latinLnBrk="0">
              <a:defRPr lang="zh-TW" sz="800"/>
            </a:lvl2pPr>
            <a:lvl3pPr marL="0" indent="0" latinLnBrk="0">
              <a:defRPr lang="zh-TW" sz="800"/>
            </a:lvl3pPr>
            <a:lvl4pPr marL="0" indent="0" latinLnBrk="0">
              <a:defRPr lang="zh-TW" sz="800"/>
            </a:lvl4pPr>
            <a:lvl5pPr marL="0" indent="0" latinLnBrk="0">
              <a:defRPr lang="zh-TW" sz="800"/>
            </a:lvl5pPr>
          </a:lstStyle>
          <a:p>
            <a:pPr lvl="0"/>
            <a:r>
              <a:rPr lang="zh-TW"/>
              <a:t>[郵遞區號，縣/市]</a:t>
            </a:r>
            <a:r>
              <a:t/>
            </a:r>
            <a:br/>
            <a:r>
              <a:rPr lang="zh-TW"/>
              <a:t>[街道地址]</a:t>
            </a:r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 latinLnBrk="0">
              <a:lnSpc>
                <a:spcPct val="85000"/>
              </a:lnSpc>
              <a:defRPr lang="zh-TW" sz="2800" b="1" cap="all" baseline="0">
                <a:solidFill>
                  <a:schemeClr val="bg1"/>
                </a:solidFill>
              </a:defRPr>
            </a:lvl1pPr>
          </a:lstStyle>
          <a:p>
            <a:r>
              <a:rPr lang="zh-TW"/>
              <a:t>公司名稱</a:t>
            </a:r>
          </a:p>
        </p:txBody>
      </p:sp>
      <p:sp>
        <p:nvSpPr>
          <p:cNvPr id="40" name="文字版面配置區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300" b="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[摺頁冊副標題或公司標語。]</a:t>
            </a:r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內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接點 18"/>
          <p:cNvCxnSpPr/>
          <p:nvPr/>
        </p:nvCxnSpPr>
        <p:spPr>
          <a:xfrm>
            <a:off x="3813048" y="1930512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3813048" y="3537155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版面配置區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113295"/>
            <a:ext cx="2428875" cy="248151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這裡有一些點子...</a:t>
            </a:r>
          </a:p>
        </p:txBody>
      </p:sp>
      <p:sp>
        <p:nvSpPr>
          <p:cNvPr id="29" name="文字版面配置區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您該在摺頁冊中放置什麼內容？</a:t>
            </a:r>
          </a:p>
        </p:txBody>
      </p:sp>
      <p:sp>
        <p:nvSpPr>
          <p:cNvPr id="13" name="圖片版面配置區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399546"/>
            <a:ext cx="2428875" cy="191565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此處最適合放置公司宗旨。您可以使用頁面右方總結您與他人不同之處，並在中間簡短說明成功故事。</a:t>
            </a:r>
            <a:r>
              <a:t/>
            </a:r>
            <a:br/>
            <a:r>
              <a:rPr lang="zh-TW"/>
              <a:t>(請記得要放置相片，展示您公司的優點。相片總是能給人深刻印象。)</a:t>
            </a:r>
          </a:p>
        </p:txBody>
      </p:sp>
      <p:sp>
        <p:nvSpPr>
          <p:cNvPr id="30" name="文字版面配置區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549148"/>
            <a:ext cx="2428875" cy="454152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您是否認為像這樣美觀的文件應該很難進行格式化？</a:t>
            </a:r>
          </a:p>
        </p:txBody>
      </p:sp>
      <p:sp>
        <p:nvSpPr>
          <p:cNvPr id="31" name="文字版面配置區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您將會完全改觀！本摺頁冊的版面配置區已經過格式化。</a:t>
            </a:r>
          </a:p>
        </p:txBody>
      </p:sp>
      <p:sp>
        <p:nvSpPr>
          <p:cNvPr id="18" name="文字版面配置區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130000"/>
              </a:lnSpc>
              <a:spcBef>
                <a:spcPts val="0"/>
              </a:spcBef>
              <a:buNone/>
              <a:defRPr lang="zh-TW" sz="15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「不要害羞！讓大家知道您有多優秀！此處最適合展示您的榮耀證明。」</a:t>
            </a:r>
          </a:p>
        </p:txBody>
      </p:sp>
      <p:sp>
        <p:nvSpPr>
          <p:cNvPr id="32" name="文字版面配置區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583214"/>
            <a:ext cx="2428875" cy="459692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marL="0" marR="0" lvl="0" indent="0" algn="l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TW"/>
            </a:pPr>
            <a:r>
              <a:rPr lang="zh-TW"/>
              <a:t>精確地獲得您想要的成果</a:t>
            </a:r>
          </a:p>
        </p:txBody>
      </p:sp>
      <p:sp>
        <p:nvSpPr>
          <p:cNvPr id="21" name="文字版面配置區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輸入您的內容，讓公司與服務亮眼出眾！</a:t>
            </a:r>
          </a:p>
        </p:txBody>
      </p:sp>
      <p:sp>
        <p:nvSpPr>
          <p:cNvPr id="22" name="文字版面配置區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4974409"/>
            <a:ext cx="2428875" cy="456547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需要更多版面配置區？</a:t>
            </a:r>
          </a:p>
        </p:txBody>
      </p:sp>
      <p:sp>
        <p:nvSpPr>
          <p:cNvPr id="24" name="文字版面配置區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沒問題！只要複製其中一個並拖曳到定位即可。</a:t>
            </a:r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28" name="文字版面配置區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[輸入您的相片標題]</a:t>
            </a:r>
          </a:p>
        </p:txBody>
      </p:sp>
      <p:sp>
        <p:nvSpPr>
          <p:cNvPr id="25" name="文字版面配置區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不要忘記說明您所提供的產品或服務特點，以及您與其他競爭對手的不同之處。</a:t>
            </a:r>
          </a:p>
        </p:txBody>
      </p:sp>
      <p:sp>
        <p:nvSpPr>
          <p:cNvPr id="35" name="文字版面配置區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288858"/>
            <a:ext cx="2428875" cy="210899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TW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我們的產品及服務</a:t>
            </a:r>
          </a:p>
        </p:txBody>
      </p:sp>
      <p:sp>
        <p:nvSpPr>
          <p:cNvPr id="36" name="文字版面配置區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zh-TW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zh-TW" sz="1000"/>
            </a:lvl5pPr>
          </a:lstStyle>
          <a:p>
            <a:pPr lvl="0"/>
            <a:r>
              <a:rPr lang="zh-TW"/>
              <a:t>您可以加入產品、服務，或是與您公司合作的主要優勢項目清單。或以幾個簡潔的段落，總結您的優點。</a:t>
            </a:r>
            <a:r>
              <a:t/>
            </a:r>
            <a:br/>
            <a:r>
              <a:rPr lang="zh-TW"/>
              <a:t>我們知道您可以花上數小時說明您的公司有多好。(我們當然不會責怪您 — 您真的非常棒！) 只是要記得這是行銷 — 如果您希望獲得注意，請保持簡短、友善，以及可讀性。</a:t>
            </a:r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F272CD0-8AE2-403D-BC5A-E9768D13DA7F}" type="datetimeFigureOut">
              <a:rPr lang="en-US" altLang="zh-TW" smtClean="0"/>
              <a:pPr/>
              <a:t>8/1/2013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2D45621-FB72-491B-A41E-B21F020BD97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754380" rtl="0" eaLnBrk="1" latinLnBrk="0" hangingPunct="1">
        <a:spcBef>
          <a:spcPct val="0"/>
        </a:spcBef>
        <a:buNone/>
        <a:defRPr lang="zh-TW" sz="36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31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65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圖片版面配置區 32" descr="微笑的女子靠在棕色看板上" title="範例圖片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24" name="文字版面配置區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 sz="1000">
                <a:latin typeface="Microsoft JhengHei UI" panose="020B0604030504040204" pitchFamily="34" charset="-120"/>
              </a:rPr>
              <a:t>輸入相片標題</a:t>
            </a:r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sz="1400">
                <a:latin typeface="Microsoft JhengHei UI" panose="020B0604030504040204" pitchFamily="34" charset="-120"/>
              </a:rPr>
              <a:t>您應該如何開始使用此範本？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zh-TW" sz="1050"/>
              <a:t>您可以保持原樣地使用這個全新專業的摺頁冊，也可以輕鬆地自訂摺頁冊。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zh-TW" sz="900" dirty="0"/>
              <a:t>我們已經在範本中建立了一些秘訣，幫助您開始使用。</a:t>
            </a:r>
          </a:p>
          <a:p>
            <a:pPr lvl="0"/>
            <a:r>
              <a:rPr lang="zh-TW" sz="900" dirty="0"/>
              <a:t>若要將任何提示文字 (例如這段) 取代為您要的文字，只要選取文字並輸入內容即可。</a:t>
            </a:r>
          </a:p>
          <a:p>
            <a:pPr lvl="0"/>
            <a:r>
              <a:rPr lang="zh-TW" sz="900" dirty="0"/>
              <a:t>若要取代摺頁冊中的相片，請選取並刪除圖像。然後，使用版面配置區中的 [插入圖片] 圖示來插入您要的圖片。</a:t>
            </a:r>
          </a:p>
          <a:p>
            <a:pPr lvl="0"/>
            <a:r>
              <a:rPr lang="zh-TW" sz="900" dirty="0"/>
              <a:t>若要將標誌變更為您的標誌，請選取圖片「取代為標誌」，然後在 [圖片工具] 中的 [變更圖片] 索引標籤上選擇 [變更圖片]。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>
                <a:latin typeface="Microsoft JhengHei UI" panose="020B0604030504040204" pitchFamily="34" charset="-120"/>
              </a:rPr>
              <a:t>自介</a:t>
            </a:r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 sz="1400">
                <a:latin typeface="Microsoft JhengHei UI" panose="020B0604030504040204" pitchFamily="34" charset="-120"/>
              </a:rPr>
              <a:t>關於我們</a:t>
            </a:r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sz="1050"/>
              <a:t>這是供您放置簡要促銷語的位置。如果只有幾秒鐘時間來促銷產品或服務，您會說些什麼？</a:t>
            </a:r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sz="1400">
                <a:latin typeface="Microsoft JhengHei UI" panose="020B0604030504040204" pitchFamily="34" charset="-120"/>
              </a:rPr>
              <a:t>與我們連絡</a:t>
            </a:r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 sz="1050"/>
              <a:t>電話：[電話]</a:t>
            </a:r>
          </a:p>
          <a:p>
            <a:r>
              <a:rPr lang="zh-TW" sz="1050"/>
              <a:t>電子郵件：[電子郵件地址]</a:t>
            </a:r>
          </a:p>
          <a:p>
            <a:r>
              <a:rPr lang="zh-TW" sz="1050"/>
              <a:t>網站：[網址]</a:t>
            </a:r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sz="1050">
                <a:latin typeface="Microsoft JhengHei UI" panose="020B0604030504040204" pitchFamily="34" charset="-120"/>
              </a:rPr>
              <a:t>公司名稱</a:t>
            </a:r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 sz="900"/>
              <a:t>郵遞區號，縣/市</a:t>
            </a:r>
          </a:p>
          <a:p>
            <a:r>
              <a:rPr lang="zh-TW" sz="900"/>
              <a:t>地址</a:t>
            </a:r>
          </a:p>
        </p:txBody>
      </p:sp>
      <p:pic>
        <p:nvPicPr>
          <p:cNvPr id="34" name="圖片版面配置區 33" descr="戶外的餐桌與餐椅" title="範例圖片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18" name="標題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北風貿易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>
                <a:latin typeface="Microsoft JhengHei UI" panose="020B0604030504040204" pitchFamily="34" charset="-120"/>
              </a:rPr>
              <a:t>摺頁冊副標題或公司標語</a:t>
            </a:r>
          </a:p>
        </p:txBody>
      </p:sp>
      <p:pic>
        <p:nvPicPr>
          <p:cNvPr id="17" name="圖片 16" descr="取代為標誌" title="範例標誌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858000"/>
            <a:ext cx="9042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sz="1400"/>
              <a:t>這裡有一些點子...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您該在摺頁冊中放置什麼內容？</a:t>
            </a:r>
          </a:p>
        </p:txBody>
      </p:sp>
      <p:pic>
        <p:nvPicPr>
          <p:cNvPr id="18" name="圖片版面配置區 17" descr="戶外咖啡座圍牆上的花朵" title="範例圖片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4" name="文字版面配置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zh-TW" sz="1050" dirty="0"/>
              <a:t>此處最適合放置公司宗旨。您可以使用頁面右方總結您與他人不同之處，並在中間簡短說明成功故事。</a:t>
            </a:r>
          </a:p>
          <a:p>
            <a:pPr lvl="0"/>
            <a:r>
              <a:rPr lang="zh-TW" sz="1050" dirty="0"/>
              <a:t>(請記得要放置相片，展示您公司的優點。相片總是能給人深刻印象。)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zh-TW" sz="1400"/>
              <a:t>您是否認為像這樣美觀的文件應該很難進行格式化？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zh-TW" sz="1050"/>
              <a:t>您將會完全改觀！本摺頁冊的版面配置區已經過格式化。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zh-TW"/>
              <a:t>「不要害羞！讓大家知道您有多優秀！此處最適合展示您的榮耀證明。」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zh-TW" sz="1400"/>
              <a:t>精確地獲得您想要的成果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lvl="0"/>
            <a:r>
              <a:rPr lang="zh-TW" sz="1050"/>
              <a:t>輸入您的內容，讓公司與服務亮眼出眾！</a:t>
            </a:r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zh-TW" sz="1400"/>
              <a:t>已有公司品牌色彩或字型？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lvl="0"/>
            <a:r>
              <a:rPr lang="zh-TW" sz="1050"/>
              <a:t>沒問題！只要複製其中一個並拖曳到定位即可。</a:t>
            </a:r>
          </a:p>
        </p:txBody>
      </p:sp>
      <p:pic>
        <p:nvPicPr>
          <p:cNvPr id="19" name="圖片版面配置區 18" descr="木桌上的綠色杯盤" title="範例圖片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zh-TW" sz="1000"/>
              <a:t>輸入相片標題</a:t>
            </a:r>
          </a:p>
          <a:p>
            <a:endParaRPr lang="zh-TW" sz="1000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/>
            <a:r>
              <a:rPr lang="zh-TW" sz="1050"/>
              <a:t>不要忘記說明您所提供的產品或服務特點，以及您與其他競爭對手的不同之處。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/>
            <a:r>
              <a:rPr lang="zh-TW" sz="1400"/>
              <a:t>我們的產品及服務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0"/>
            <a:r>
              <a:rPr lang="zh-TW" sz="1050"/>
              <a:t>您可以加入產品、服務，或是與您公司合作的主要優勢項目清單。或以幾個簡潔的段落，總結您的優點。</a:t>
            </a:r>
          </a:p>
          <a:p>
            <a:pPr lvl="0"/>
            <a:r>
              <a:rPr lang="zh-TW" sz="1050"/>
              <a:t>我們知道您可以花上數小時說明您的公司有多好。(我們當然不會責怪您 — 您真的非常棒！) 只是要記得這是行銷 — 如果您希望獲得注意，請保持簡短、友善，以及可讀性。</a:t>
            </a:r>
          </a:p>
        </p:txBody>
      </p:sp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39241-3DC4-4E74-9CA5-66F559558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自訂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Microsoft JhengHei UI</vt:lpstr>
      <vt:lpstr>新細明體</vt:lpstr>
      <vt:lpstr>Arial</vt:lpstr>
      <vt:lpstr>Calibri</vt:lpstr>
      <vt:lpstr>Cambria</vt:lpstr>
      <vt:lpstr>BrochureColor</vt:lpstr>
      <vt:lpstr>北風貿易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北風貿易</dc:title>
  <dc:creator/>
  <cp:lastModifiedBy/>
  <cp:revision>3</cp:revision>
  <dcterms:created xsi:type="dcterms:W3CDTF">2012-07-26T23:19:00Z</dcterms:created>
  <dcterms:modified xsi:type="dcterms:W3CDTF">2013-08-01T13:58:32Z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