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6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601200" cy="7315200"/>
  <p:notesSz cx="7102475" cy="9388475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A28"/>
    <a:srgbClr val="7B960B"/>
    <a:srgbClr val="303E0B"/>
    <a:srgbClr val="FC176A"/>
    <a:srgbClr val="602077"/>
    <a:srgbClr val="1D2526"/>
    <a:srgbClr val="FFD954"/>
    <a:srgbClr val="A4DFE7"/>
    <a:srgbClr val="D7EFF1"/>
    <a:srgbClr val="FCF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52" autoAdjust="0"/>
  </p:normalViewPr>
  <p:slideViewPr>
    <p:cSldViewPr snapToGrid="0">
      <p:cViewPr varScale="1">
        <p:scale>
          <a:sx n="111" d="100"/>
          <a:sy n="111" d="100"/>
        </p:scale>
        <p:origin x="290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538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AE893B5-1171-4C24-8245-2E89220DE9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5DF702-AE85-4EDA-8A89-0B3C52D83A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98F6F6-757A-4F63-B682-2E1E4AFA1F3C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2021/9/8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B95213B-A3C4-4B38-93A0-2C6B9F19E1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3C07DD7-62F0-4D64-B4C1-385CB084FB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AAF734C-2F92-4DBD-BC9B-1546CE782E4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72175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ADA286F-622A-4484-A363-C6F3D0A009CC}" type="datetime1">
              <a:rPr lang="zh-TW" altLang="en-US" noProof="0" smtClean="0"/>
              <a:t>2021/9/8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471613" y="1173163"/>
            <a:ext cx="41592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88A6E68-BAEF-4238-B644-A61B4D07715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93499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88A6E68-BAEF-4238-B644-A61B4D077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6535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88A6E68-BAEF-4238-B644-A61B4D077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426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88A6E68-BAEF-4238-B644-A61B4D077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044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88A6E68-BAEF-4238-B644-A61B4D077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582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88A6E68-BAEF-4238-B644-A61B4D077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6807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88A6E68-BAEF-4238-B644-A61B4D077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076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88A6E68-BAEF-4238-B644-A61B4D077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653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88A6E68-BAEF-4238-B644-A61B4D077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3526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88A6E68-BAEF-4238-B644-A61B4D07715A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811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00600" cy="730818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0"/>
            <a:ext cx="4800600" cy="732887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04800" y="910128"/>
            <a:ext cx="3589867" cy="1375871"/>
          </a:xfrm>
        </p:spPr>
        <p:txBody>
          <a:bodyPr rtlCol="0">
            <a:noAutofit/>
          </a:bodyPr>
          <a:lstStyle>
            <a:lvl1pPr>
              <a:defRPr lang="en-US" sz="32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新增標題</a:t>
            </a:r>
          </a:p>
        </p:txBody>
      </p:sp>
    </p:spTree>
    <p:extLst>
      <p:ext uri="{BB962C8B-B14F-4D97-AF65-F5344CB8AC3E}">
        <p14:creationId xmlns:p14="http://schemas.microsoft.com/office/powerpoint/2010/main" val="134805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448">
          <p15:clr>
            <a:srgbClr val="FBAE40"/>
          </p15:clr>
        </p15:guide>
        <p15:guide id="3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view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ting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547C3081-2A17-4033-9344-B4021D6FE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11838" y="290236"/>
            <a:ext cx="3619500" cy="46858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 rtlCol="0"/>
          <a:lstStyle>
            <a:lvl1pPr>
              <a:defRPr lang="en-US" sz="2000" kern="12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版面配置區 4" descr="可著色的鬱金香">
            <a:extLst>
              <a:ext uri="{FF2B5EF4-FFF2-40B4-BE49-F238E27FC236}">
                <a16:creationId xmlns:a16="http://schemas.microsoft.com/office/drawing/2014/main" id="{EDE60E88-121C-4F6B-B53B-E54211DAC4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CE3B3280-D513-45A0-BCEE-B34339751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4399"/>
            <a:ext cx="3886200" cy="1371599"/>
          </a:xfrm>
          <a:prstGeom prst="rect">
            <a:avLst/>
          </a:prstGeom>
          <a:solidFill>
            <a:srgbClr val="B95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78A02ABA-974F-4DF3-AF4A-3BC7252FB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>
                <a:solidFill>
                  <a:schemeClr val="bg1"/>
                </a:solidFill>
              </a:rPr>
              <a:t>花朵數字著色圖</a:t>
            </a:r>
          </a:p>
        </p:txBody>
      </p:sp>
      <p:pic>
        <p:nvPicPr>
          <p:cNvPr id="3" name="圖片版面配置區 2" descr="鬱金香">
            <a:extLst>
              <a:ext uri="{FF2B5EF4-FFF2-40B4-BE49-F238E27FC236}">
                <a16:creationId xmlns:a16="http://schemas.microsoft.com/office/drawing/2014/main" id="{4E337108-9DB1-4179-9C07-E459E92199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0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A4372D-5161-4E1C-90ED-35BE2286A2F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algn="l" rtl="0"/>
            <a:r>
              <a:rPr lang="zh-TW" altLang="en-US" sz="2800">
                <a:solidFill>
                  <a:srgbClr val="1D2526"/>
                </a:solidFill>
                <a:cs typeface="Calibri"/>
              </a:rPr>
              <a:t>鬱金香數字著色圖</a:t>
            </a:r>
          </a:p>
        </p:txBody>
      </p:sp>
      <p:pic>
        <p:nvPicPr>
          <p:cNvPr id="4" name="圖片版面配置區 3" descr="鬱金香">
            <a:extLst>
              <a:ext uri="{FF2B5EF4-FFF2-40B4-BE49-F238E27FC236}">
                <a16:creationId xmlns:a16="http://schemas.microsoft.com/office/drawing/2014/main" id="{BAE8579C-D050-4D97-AB42-871EAAD94A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5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E7FC5C5E-3AFF-412E-8BAB-E219AAAEA4E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zh-TW" altLang="en-US" sz="2000">
                <a:cs typeface="Calibri"/>
              </a:rPr>
              <a:t>列印然後繪製或著色 </a:t>
            </a:r>
            <a:endParaRPr lang="zh-TW" altLang="en-US"/>
          </a:p>
        </p:txBody>
      </p:sp>
      <p:pic>
        <p:nvPicPr>
          <p:cNvPr id="4" name="圖片版面配置區 3" descr="鬱金香調色盤">
            <a:extLst>
              <a:ext uri="{FF2B5EF4-FFF2-40B4-BE49-F238E27FC236}">
                <a16:creationId xmlns:a16="http://schemas.microsoft.com/office/drawing/2014/main" id="{454DBBDE-4BDA-4DD8-859A-DD167A3C487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00600" y="246186"/>
            <a:ext cx="4393682" cy="441132"/>
          </a:xfrm>
        </p:spPr>
      </p:pic>
      <p:pic>
        <p:nvPicPr>
          <p:cNvPr id="3" name="圖片版面配置區 2" descr="可著色的鬱金香">
            <a:extLst>
              <a:ext uri="{FF2B5EF4-FFF2-40B4-BE49-F238E27FC236}">
                <a16:creationId xmlns:a16="http://schemas.microsoft.com/office/drawing/2014/main" id="{AF8E46D6-C515-46F6-9D46-4150B19657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" r="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0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 descr="大理花">
            <a:extLst>
              <a:ext uri="{FF2B5EF4-FFF2-40B4-BE49-F238E27FC236}">
                <a16:creationId xmlns:a16="http://schemas.microsoft.com/office/drawing/2014/main" id="{66AA4151-1DD1-47CE-9BFC-866AC539B6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60E73766-BA05-4051-9F08-EAF255CA3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0" i="0" u="none" strike="noStrike" kern="1200" cap="none" spc="0" normalizeH="0">
                <a:ln>
                  <a:noFill/>
                </a:ln>
                <a:solidFill>
                  <a:srgbClr val="FC176A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/>
              </a:rPr>
              <a:t>大理花數字著色圖</a:t>
            </a:r>
          </a:p>
        </p:txBody>
      </p:sp>
    </p:spTree>
    <p:extLst>
      <p:ext uri="{BB962C8B-B14F-4D97-AF65-F5344CB8AC3E}">
        <p14:creationId xmlns:p14="http://schemas.microsoft.com/office/powerpoint/2010/main" val="350222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9">
            <a:extLst>
              <a:ext uri="{FF2B5EF4-FFF2-40B4-BE49-F238E27FC236}">
                <a16:creationId xmlns:a16="http://schemas.microsoft.com/office/drawing/2014/main" id="{FA092039-86BB-4587-BB49-4FCC9C4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71755" rtl="0">
              <a:lnSpc>
                <a:spcPct val="100000"/>
              </a:lnSpc>
              <a:spcBef>
                <a:spcPts val="472"/>
              </a:spcBef>
            </a:pPr>
            <a:r>
              <a:rPr lang="zh-TW" altLang="en-US" sz="2000">
                <a:latin typeface="Calibri"/>
                <a:cs typeface="Calibri"/>
              </a:rPr>
              <a:t>列印然後繪製或著色   </a:t>
            </a:r>
          </a:p>
        </p:txBody>
      </p:sp>
      <p:pic>
        <p:nvPicPr>
          <p:cNvPr id="14" name="圖片版面配置區 13" descr="大理花調色盤">
            <a:extLst>
              <a:ext uri="{FF2B5EF4-FFF2-40B4-BE49-F238E27FC236}">
                <a16:creationId xmlns:a16="http://schemas.microsoft.com/office/drawing/2014/main" id="{33466168-9B6B-445C-9CA3-288D1DBFBBB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676899" y="261380"/>
            <a:ext cx="3619500" cy="400548"/>
          </a:xfrm>
        </p:spPr>
      </p:pic>
      <p:pic>
        <p:nvPicPr>
          <p:cNvPr id="3" name="圖片版面配置區 2" descr="可著色的大理花">
            <a:extLst>
              <a:ext uri="{FF2B5EF4-FFF2-40B4-BE49-F238E27FC236}">
                <a16:creationId xmlns:a16="http://schemas.microsoft.com/office/drawing/2014/main" id="{F0914DC7-64A6-41F8-A9B4-20D51CC348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" r="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41F167EE-FFF8-4BE4-9A43-7D81EED30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0" i="0" u="none" strike="noStrike" kern="1200" cap="none" spc="0" normalizeH="0">
                <a:ln>
                  <a:noFill/>
                </a:ln>
                <a:solidFill>
                  <a:srgbClr val="303E0B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/>
              </a:rPr>
              <a:t>雞蛋花數字著色圖</a:t>
            </a:r>
          </a:p>
        </p:txBody>
      </p:sp>
      <p:pic>
        <p:nvPicPr>
          <p:cNvPr id="4" name="圖片版面配置區 3" descr="雞蛋花">
            <a:extLst>
              <a:ext uri="{FF2B5EF4-FFF2-40B4-BE49-F238E27FC236}">
                <a16:creationId xmlns:a16="http://schemas.microsoft.com/office/drawing/2014/main" id="{136DEC22-28F2-4417-A81B-75AF95C968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5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9">
            <a:extLst>
              <a:ext uri="{FF2B5EF4-FFF2-40B4-BE49-F238E27FC236}">
                <a16:creationId xmlns:a16="http://schemas.microsoft.com/office/drawing/2014/main" id="{D6A4951A-B7F8-45B2-94F4-64E67DA26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1755" marR="0" lvl="0" indent="0" algn="l" defTabSz="960120" rtl="0" eaLnBrk="1" fontAlgn="auto" latinLnBrk="0" hangingPunct="1">
              <a:lnSpc>
                <a:spcPct val="100000"/>
              </a:lnSpc>
              <a:spcBef>
                <a:spcPts val="4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Calibri"/>
              </a:rPr>
              <a:t>列印然後繪製或著色    </a:t>
            </a:r>
          </a:p>
        </p:txBody>
      </p:sp>
      <p:pic>
        <p:nvPicPr>
          <p:cNvPr id="13" name="圖片版面配置區 12" descr="雞蛋花調色盤">
            <a:extLst>
              <a:ext uri="{FF2B5EF4-FFF2-40B4-BE49-F238E27FC236}">
                <a16:creationId xmlns:a16="http://schemas.microsoft.com/office/drawing/2014/main" id="{C016E400-94EA-4852-9E36-077041E325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310643" y="212544"/>
            <a:ext cx="3985756" cy="498219"/>
          </a:xfrm>
        </p:spPr>
      </p:pic>
      <p:pic>
        <p:nvPicPr>
          <p:cNvPr id="3" name="圖片版面配置區 2" descr="可著色的雞蛋花">
            <a:extLst>
              <a:ext uri="{FF2B5EF4-FFF2-40B4-BE49-F238E27FC236}">
                <a16:creationId xmlns:a16="http://schemas.microsoft.com/office/drawing/2014/main" id="{2F097E25-D5BD-48CD-A87F-C4BCFBCF33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082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51C7411D-B4D3-49FA-9E14-3E6663BF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018"/>
            <a:ext cx="5338010" cy="909272"/>
          </a:xfrm>
        </p:spPr>
        <p:txBody>
          <a:bodyPr rtlCol="0"/>
          <a:lstStyle/>
          <a:p>
            <a:pPr rtl="0"/>
            <a:r>
              <a:rPr lang="zh-TW" altLang="en-US">
                <a:solidFill>
                  <a:srgbClr val="422A28"/>
                </a:solidFill>
              </a:rPr>
              <a:t>向日葵數字著色圖</a:t>
            </a:r>
          </a:p>
        </p:txBody>
      </p:sp>
      <p:pic>
        <p:nvPicPr>
          <p:cNvPr id="4" name="圖片版面配置區 3" descr="向日葵">
            <a:extLst>
              <a:ext uri="{FF2B5EF4-FFF2-40B4-BE49-F238E27FC236}">
                <a16:creationId xmlns:a16="http://schemas.microsoft.com/office/drawing/2014/main" id="{BB9A536C-32DC-45E2-92EA-36453A94B8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7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FC5F5C0-375A-4751-B24E-1403A3C6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z="2000" b="0" i="0" u="none" strike="noStrike" kern="1200" cap="none" spc="0" normalizeH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Calibri"/>
              </a:rPr>
              <a:t>列印然後繪製或著色  </a:t>
            </a:r>
            <a:endParaRPr lang="zh-TW" altLang="en-US"/>
          </a:p>
        </p:txBody>
      </p:sp>
      <p:pic>
        <p:nvPicPr>
          <p:cNvPr id="8" name="圖片版面配置區 7" descr="向日葵調色盤">
            <a:extLst>
              <a:ext uri="{FF2B5EF4-FFF2-40B4-BE49-F238E27FC236}">
                <a16:creationId xmlns:a16="http://schemas.microsoft.com/office/drawing/2014/main" id="{FA84A07D-29D4-4F8F-9168-7880DA763C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504416" y="264291"/>
            <a:ext cx="3619500" cy="452437"/>
          </a:xfrm>
        </p:spPr>
      </p:pic>
      <p:pic>
        <p:nvPicPr>
          <p:cNvPr id="3" name="圖片版面配置區 2" descr="可著色的向日葵">
            <a:extLst>
              <a:ext uri="{FF2B5EF4-FFF2-40B4-BE49-F238E27FC236}">
                <a16:creationId xmlns:a16="http://schemas.microsoft.com/office/drawing/2014/main" id="{52630C08-95BF-460C-826C-3AD2D2540EC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" r="3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5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int by numbers.pptx" id="{65127FC3-665C-4442-B15D-047A8505F211}" vid="{5C4EA028-0DED-4B84-A5F0-3296D3D2BDE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4BA274-7218-45C8-B2F3-6E40EB1C515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AC8668E-8042-46E0-99E5-C53B443D5A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4F50E4-FC9C-4B86-BF65-F9EA9A61C9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</Words>
  <PresentationFormat>自訂</PresentationFormat>
  <Paragraphs>18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Microsoft JhengHei UI</vt:lpstr>
      <vt:lpstr>Arial</vt:lpstr>
      <vt:lpstr>Calibri</vt:lpstr>
      <vt:lpstr>Office 佈景主題</vt:lpstr>
      <vt:lpstr>花朵數字著色圖</vt:lpstr>
      <vt:lpstr>鬱金香數字著色圖</vt:lpstr>
      <vt:lpstr>列印然後繪製或著色 </vt:lpstr>
      <vt:lpstr>大理花數字著色圖</vt:lpstr>
      <vt:lpstr>列印然後繪製或著色   </vt:lpstr>
      <vt:lpstr>雞蛋花數字著色圖</vt:lpstr>
      <vt:lpstr>列印然後繪製或著色    </vt:lpstr>
      <vt:lpstr>向日葵數字著色圖</vt:lpstr>
      <vt:lpstr>列印然後繪製或著色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2020-03-26T21:44:28Z</dcterms:created>
  <dcterms:modified xsi:type="dcterms:W3CDTF">2021-09-08T08:59:02Z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