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0" r:id="rId2"/>
    <p:sldId id="283" r:id="rId3"/>
    <p:sldId id="281" r:id="rId4"/>
    <p:sldId id="272" r:id="rId5"/>
    <p:sldId id="273" r:id="rId6"/>
    <p:sldId id="274" r:id="rId7"/>
    <p:sldId id="284" r:id="rId8"/>
    <p:sldId id="276" r:id="rId9"/>
    <p:sldId id="282" r:id="rId10"/>
    <p:sldId id="278" r:id="rId11"/>
    <p:sldId id="279" r:id="rId12"/>
    <p:sldId id="280" r:id="rId13"/>
  </p:sldIdLst>
  <p:sldSz cx="9144000" cy="6858000" type="screen4x3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>
      <p:cViewPr varScale="1">
        <p:scale>
          <a:sx n="85" d="100"/>
          <a:sy n="85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 altLang="zh-TW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2018/3/21</a:t>
            </a:r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5D44AA9-01A9-4234-A7D5-759E9183FA3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5872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en-US" altLang="zh-TW"/>
              <a:t>2018/3/21</a:t>
            </a:r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4717457-3D7F-47C7-A42B-6399AD530DD1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0350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1524000" y="1676400"/>
            <a:ext cx="6934200" cy="2362199"/>
          </a:xfrm>
        </p:spPr>
        <p:txBody>
          <a:bodyPr wrap="square" rtlCol="0"/>
          <a:lstStyle>
            <a:lvl1pPr>
              <a:lnSpc>
                <a:spcPct val="60000"/>
              </a:lnSpc>
              <a:defRPr sz="6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dirty="0"/>
              <a:t>按一下以新增標題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14800"/>
            <a:ext cx="6934200" cy="1371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TW" altLang="en-US" dirty="0"/>
              <a:t>按一下以新增副標題</a:t>
            </a:r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en-US" altLang="zh-TW"/>
              <a:t>2018/3/21</a:t>
            </a:r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9E513D3-5634-4029-9D8A-10D34CC19BA1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02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八月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群組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群組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直線接點​​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直線接點​​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接點​​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接點​​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接點​​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接點​​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群組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直線接點​​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直線接點​​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直線接點​​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線接點​​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線接點​​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線接點​​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群組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直線接點​​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直線接點​​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直線接點​​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直線接點​​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直線接點​​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直線接點​​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群組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直線接點​​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接點​​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接點​​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線接點​​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直線接點​​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直線接點​​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群組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直線接點​​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接點​​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接點​​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接點​​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接點​​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接點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群組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直線接點​​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接點​​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接點​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接點​​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接點​​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接點​​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群組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直線接點​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接點​​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接點​​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接點​​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接點​​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接點​​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群組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直線接點​​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接點​​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接點​​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接點​​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接點​​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文字預留位置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4" name="文字預留位置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5" name="文字預留位置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6" name="文字預留位置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7" name="文字預留位置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8" name="文字預留位置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9" name="文字預留位置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0" name="文字預留位置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1" name="文字預留位置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2" name="文字預留位置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3" name="文字預留位置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4" name="文字預留位置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5" name="文字預留位置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6" name="文字預留位置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7" name="文字預留位置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8" name="文字預留位置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9" name="文字預留位置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0" name="文字預留位置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1" name="文字預留位置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2" name="文字預留位置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3" name="文字預留位置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4" name="文字預留位置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5" name="文字預留位置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6" name="文字預留位置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7" name="文字預留位置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74" name="文字預留位置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81" name="文字預留位置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88" name="文字預留位置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97" name="文字預留位置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06" name="文字預留位置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14" name="文字預留位置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4" name="文字預留位置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5" name="文字預留位置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6" name="文字預留位置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8" name="文字預留位置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82" name="文字預留位置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98" name="文字方塊 197"/>
          <p:cNvSpPr txBox="1"/>
          <p:nvPr userDrawn="1"/>
        </p:nvSpPr>
        <p:spPr>
          <a:xfrm>
            <a:off x="6323527" y="33399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n-US" altLang="zh-TW" sz="5400" cap="small">
                <a:solidFill>
                  <a:srgbClr val="58B4FB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2018 </a:t>
            </a:r>
            <a:r>
              <a:rPr lang="zh-TW" altLang="en-US" sz="5400" cap="small">
                <a:solidFill>
                  <a:srgbClr val="58B4FB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年</a:t>
            </a:r>
            <a:endParaRPr lang="zh-TW" altLang="en-US" sz="5400" cap="small" dirty="0">
              <a:solidFill>
                <a:srgbClr val="58B4FB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99" name="文字方塊 198"/>
          <p:cNvSpPr txBox="1"/>
          <p:nvPr userDrawn="1"/>
        </p:nvSpPr>
        <p:spPr>
          <a:xfrm>
            <a:off x="2438400" y="31083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八月</a:t>
            </a:r>
          </a:p>
        </p:txBody>
      </p:sp>
      <p:sp>
        <p:nvSpPr>
          <p:cNvPr id="197" name="矩形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5" name="文字預留位置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6" name="文字預留位置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7" name="文字預留位置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8" name="文字預留位置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9" name="文字預留位置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50" name="文字預留位置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86" name="文字方塊 185">
            <a:extLst>
              <a:ext uri="{FF2B5EF4-FFF2-40B4-BE49-F238E27FC236}">
                <a16:creationId xmlns:a16="http://schemas.microsoft.com/office/drawing/2014/main" id="{ED7BF077-E623-4266-9B49-C6F76AAD86E2}"/>
              </a:ext>
            </a:extLst>
          </p:cNvPr>
          <p:cNvSpPr txBox="1"/>
          <p:nvPr userDrawn="1"/>
        </p:nvSpPr>
        <p:spPr>
          <a:xfrm>
            <a:off x="125095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星期日</a:t>
            </a:r>
          </a:p>
        </p:txBody>
      </p:sp>
      <p:sp>
        <p:nvSpPr>
          <p:cNvPr id="187" name="文字方塊 186">
            <a:extLst>
              <a:ext uri="{FF2B5EF4-FFF2-40B4-BE49-F238E27FC236}">
                <a16:creationId xmlns:a16="http://schemas.microsoft.com/office/drawing/2014/main" id="{8126BBB0-8AB1-46B7-AF39-3126DF5B057F}"/>
              </a:ext>
            </a:extLst>
          </p:cNvPr>
          <p:cNvSpPr txBox="1"/>
          <p:nvPr userDrawn="1"/>
        </p:nvSpPr>
        <p:spPr>
          <a:xfrm>
            <a:off x="232695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星期一</a:t>
            </a:r>
          </a:p>
        </p:txBody>
      </p:sp>
      <p:sp>
        <p:nvSpPr>
          <p:cNvPr id="188" name="文字方塊 187">
            <a:extLst>
              <a:ext uri="{FF2B5EF4-FFF2-40B4-BE49-F238E27FC236}">
                <a16:creationId xmlns:a16="http://schemas.microsoft.com/office/drawing/2014/main" id="{6B3EE343-684E-4C5F-B55E-0BE3E8C4300B}"/>
              </a:ext>
            </a:extLst>
          </p:cNvPr>
          <p:cNvSpPr txBox="1"/>
          <p:nvPr userDrawn="1"/>
        </p:nvSpPr>
        <p:spPr>
          <a:xfrm>
            <a:off x="340294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星期二</a:t>
            </a:r>
          </a:p>
        </p:txBody>
      </p:sp>
      <p:sp>
        <p:nvSpPr>
          <p:cNvPr id="189" name="文字方塊 188">
            <a:extLst>
              <a:ext uri="{FF2B5EF4-FFF2-40B4-BE49-F238E27FC236}">
                <a16:creationId xmlns:a16="http://schemas.microsoft.com/office/drawing/2014/main" id="{5AD9806E-CE82-4052-8E1D-CAEEE5A90B5F}"/>
              </a:ext>
            </a:extLst>
          </p:cNvPr>
          <p:cNvSpPr txBox="1"/>
          <p:nvPr userDrawn="1"/>
        </p:nvSpPr>
        <p:spPr>
          <a:xfrm>
            <a:off x="447894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星期三</a:t>
            </a:r>
          </a:p>
        </p:txBody>
      </p:sp>
      <p:sp>
        <p:nvSpPr>
          <p:cNvPr id="190" name="文字方塊 189">
            <a:extLst>
              <a:ext uri="{FF2B5EF4-FFF2-40B4-BE49-F238E27FC236}">
                <a16:creationId xmlns:a16="http://schemas.microsoft.com/office/drawing/2014/main" id="{B7517FC6-B0FA-491A-8369-96547505437A}"/>
              </a:ext>
            </a:extLst>
          </p:cNvPr>
          <p:cNvSpPr txBox="1"/>
          <p:nvPr userDrawn="1"/>
        </p:nvSpPr>
        <p:spPr>
          <a:xfrm>
            <a:off x="555494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星期四</a:t>
            </a:r>
          </a:p>
        </p:txBody>
      </p:sp>
      <p:sp>
        <p:nvSpPr>
          <p:cNvPr id="200" name="文字方塊 199">
            <a:extLst>
              <a:ext uri="{FF2B5EF4-FFF2-40B4-BE49-F238E27FC236}">
                <a16:creationId xmlns:a16="http://schemas.microsoft.com/office/drawing/2014/main" id="{916C2422-CCBC-42AC-B1BA-6CFCE0079FE4}"/>
              </a:ext>
            </a:extLst>
          </p:cNvPr>
          <p:cNvSpPr txBox="1"/>
          <p:nvPr userDrawn="1"/>
        </p:nvSpPr>
        <p:spPr>
          <a:xfrm>
            <a:off x="663093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星期五</a:t>
            </a:r>
          </a:p>
        </p:txBody>
      </p:sp>
      <p:sp>
        <p:nvSpPr>
          <p:cNvPr id="201" name="文字方塊 200">
            <a:extLst>
              <a:ext uri="{FF2B5EF4-FFF2-40B4-BE49-F238E27FC236}">
                <a16:creationId xmlns:a16="http://schemas.microsoft.com/office/drawing/2014/main" id="{5E89F0BC-4FA1-4758-8F1C-C4DE24619E05}"/>
              </a:ext>
            </a:extLst>
          </p:cNvPr>
          <p:cNvSpPr txBox="1"/>
          <p:nvPr userDrawn="1"/>
        </p:nvSpPr>
        <p:spPr>
          <a:xfrm>
            <a:off x="770693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星期六</a:t>
            </a:r>
          </a:p>
        </p:txBody>
      </p:sp>
      <p:sp>
        <p:nvSpPr>
          <p:cNvPr id="202" name="文字預留位置 167">
            <a:extLst>
              <a:ext uri="{FF2B5EF4-FFF2-40B4-BE49-F238E27FC236}">
                <a16:creationId xmlns:a16="http://schemas.microsoft.com/office/drawing/2014/main" id="{48BD1D36-3196-4082-A8E6-EABB9B965DF5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03" name="文字方塊 202">
            <a:extLst>
              <a:ext uri="{FF2B5EF4-FFF2-40B4-BE49-F238E27FC236}">
                <a16:creationId xmlns:a16="http://schemas.microsoft.com/office/drawing/2014/main" id="{AF209A56-36A4-4C94-8436-9F9EB8BF4EE6}"/>
              </a:ext>
            </a:extLst>
          </p:cNvPr>
          <p:cNvSpPr txBox="1"/>
          <p:nvPr userDrawn="1"/>
        </p:nvSpPr>
        <p:spPr>
          <a:xfrm>
            <a:off x="6639782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4" name="文字方塊 203">
            <a:extLst>
              <a:ext uri="{FF2B5EF4-FFF2-40B4-BE49-F238E27FC236}">
                <a16:creationId xmlns:a16="http://schemas.microsoft.com/office/drawing/2014/main" id="{54030D35-E074-4A0A-9D71-77D2D35ED124}"/>
              </a:ext>
            </a:extLst>
          </p:cNvPr>
          <p:cNvSpPr txBox="1"/>
          <p:nvPr userDrawn="1"/>
        </p:nvSpPr>
        <p:spPr>
          <a:xfrm>
            <a:off x="5550814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5" name="文字方塊 204">
            <a:extLst>
              <a:ext uri="{FF2B5EF4-FFF2-40B4-BE49-F238E27FC236}">
                <a16:creationId xmlns:a16="http://schemas.microsoft.com/office/drawing/2014/main" id="{87C32F02-E4DD-4C47-9348-CA0A1C419364}"/>
              </a:ext>
            </a:extLst>
          </p:cNvPr>
          <p:cNvSpPr txBox="1"/>
          <p:nvPr userDrawn="1"/>
        </p:nvSpPr>
        <p:spPr>
          <a:xfrm>
            <a:off x="4473340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6" name="文字方塊 205">
            <a:extLst>
              <a:ext uri="{FF2B5EF4-FFF2-40B4-BE49-F238E27FC236}">
                <a16:creationId xmlns:a16="http://schemas.microsoft.com/office/drawing/2014/main" id="{BBA2674B-F508-40B1-9AF6-66E47A45D01D}"/>
              </a:ext>
            </a:extLst>
          </p:cNvPr>
          <p:cNvSpPr txBox="1"/>
          <p:nvPr userDrawn="1"/>
        </p:nvSpPr>
        <p:spPr>
          <a:xfrm>
            <a:off x="3406433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31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7" name="文字方塊 206">
            <a:extLst>
              <a:ext uri="{FF2B5EF4-FFF2-40B4-BE49-F238E27FC236}">
                <a16:creationId xmlns:a16="http://schemas.microsoft.com/office/drawing/2014/main" id="{6EFB8BE3-1320-49DB-9682-CB46D3A7B050}"/>
              </a:ext>
            </a:extLst>
          </p:cNvPr>
          <p:cNvSpPr txBox="1"/>
          <p:nvPr userDrawn="1"/>
        </p:nvSpPr>
        <p:spPr>
          <a:xfrm>
            <a:off x="2313823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8" name="文字方塊 207">
            <a:extLst>
              <a:ext uri="{FF2B5EF4-FFF2-40B4-BE49-F238E27FC236}">
                <a16:creationId xmlns:a16="http://schemas.microsoft.com/office/drawing/2014/main" id="{E5D5E743-71B7-4A7C-965F-556144F260A5}"/>
              </a:ext>
            </a:extLst>
          </p:cNvPr>
          <p:cNvSpPr txBox="1"/>
          <p:nvPr userDrawn="1"/>
        </p:nvSpPr>
        <p:spPr>
          <a:xfrm>
            <a:off x="1237801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9" name="文字方塊 208">
            <a:extLst>
              <a:ext uri="{FF2B5EF4-FFF2-40B4-BE49-F238E27FC236}">
                <a16:creationId xmlns:a16="http://schemas.microsoft.com/office/drawing/2014/main" id="{F62A4F95-6DF7-4949-899D-9519FD9681C2}"/>
              </a:ext>
            </a:extLst>
          </p:cNvPr>
          <p:cNvSpPr txBox="1"/>
          <p:nvPr userDrawn="1"/>
        </p:nvSpPr>
        <p:spPr>
          <a:xfrm>
            <a:off x="7716846" y="488980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0" name="文字方塊 209">
            <a:extLst>
              <a:ext uri="{FF2B5EF4-FFF2-40B4-BE49-F238E27FC236}">
                <a16:creationId xmlns:a16="http://schemas.microsoft.com/office/drawing/2014/main" id="{A68C59BD-0AB8-4E99-B56E-D6F4651E042E}"/>
              </a:ext>
            </a:extLst>
          </p:cNvPr>
          <p:cNvSpPr txBox="1"/>
          <p:nvPr userDrawn="1"/>
        </p:nvSpPr>
        <p:spPr>
          <a:xfrm>
            <a:off x="6637401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1" name="文字方塊 210">
            <a:extLst>
              <a:ext uri="{FF2B5EF4-FFF2-40B4-BE49-F238E27FC236}">
                <a16:creationId xmlns:a16="http://schemas.microsoft.com/office/drawing/2014/main" id="{D0C38AF0-5566-4D7F-A6CA-094613B4ECB9}"/>
              </a:ext>
            </a:extLst>
          </p:cNvPr>
          <p:cNvSpPr txBox="1"/>
          <p:nvPr userDrawn="1"/>
        </p:nvSpPr>
        <p:spPr>
          <a:xfrm>
            <a:off x="1237801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2" name="文字方塊 211">
            <a:extLst>
              <a:ext uri="{FF2B5EF4-FFF2-40B4-BE49-F238E27FC236}">
                <a16:creationId xmlns:a16="http://schemas.microsoft.com/office/drawing/2014/main" id="{8F89FDA4-FAEA-4423-99A6-F8959C204222}"/>
              </a:ext>
            </a:extLst>
          </p:cNvPr>
          <p:cNvSpPr txBox="1"/>
          <p:nvPr userDrawn="1"/>
        </p:nvSpPr>
        <p:spPr>
          <a:xfrm>
            <a:off x="5550814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3" name="文字方塊 212">
            <a:extLst>
              <a:ext uri="{FF2B5EF4-FFF2-40B4-BE49-F238E27FC236}">
                <a16:creationId xmlns:a16="http://schemas.microsoft.com/office/drawing/2014/main" id="{2AD4E99F-3C6B-4912-9CD4-F108504F505C}"/>
              </a:ext>
            </a:extLst>
          </p:cNvPr>
          <p:cNvSpPr txBox="1"/>
          <p:nvPr userDrawn="1"/>
        </p:nvSpPr>
        <p:spPr>
          <a:xfrm>
            <a:off x="4473340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4" name="文字方塊 213">
            <a:extLst>
              <a:ext uri="{FF2B5EF4-FFF2-40B4-BE49-F238E27FC236}">
                <a16:creationId xmlns:a16="http://schemas.microsoft.com/office/drawing/2014/main" id="{992110B4-2EB8-42B4-B875-DB1DC03AE0B9}"/>
              </a:ext>
            </a:extLst>
          </p:cNvPr>
          <p:cNvSpPr txBox="1"/>
          <p:nvPr userDrawn="1"/>
        </p:nvSpPr>
        <p:spPr>
          <a:xfrm>
            <a:off x="2313823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5" name="文字方塊 214">
            <a:extLst>
              <a:ext uri="{FF2B5EF4-FFF2-40B4-BE49-F238E27FC236}">
                <a16:creationId xmlns:a16="http://schemas.microsoft.com/office/drawing/2014/main" id="{B5F66CAD-4FBF-4AC9-BDFB-BCEDEBDFBE31}"/>
              </a:ext>
            </a:extLst>
          </p:cNvPr>
          <p:cNvSpPr txBox="1"/>
          <p:nvPr userDrawn="1"/>
        </p:nvSpPr>
        <p:spPr>
          <a:xfrm>
            <a:off x="3406433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6" name="文字方塊 215">
            <a:extLst>
              <a:ext uri="{FF2B5EF4-FFF2-40B4-BE49-F238E27FC236}">
                <a16:creationId xmlns:a16="http://schemas.microsoft.com/office/drawing/2014/main" id="{6C25FAF6-5D4F-4673-B4AC-0B797F17AE9A}"/>
              </a:ext>
            </a:extLst>
          </p:cNvPr>
          <p:cNvSpPr txBox="1"/>
          <p:nvPr userDrawn="1"/>
        </p:nvSpPr>
        <p:spPr>
          <a:xfrm>
            <a:off x="4473340" y="573642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7" name="文字方塊 216">
            <a:extLst>
              <a:ext uri="{FF2B5EF4-FFF2-40B4-BE49-F238E27FC236}">
                <a16:creationId xmlns:a16="http://schemas.microsoft.com/office/drawing/2014/main" id="{A39AE2E0-8154-4DB8-95F7-8288B7B88288}"/>
              </a:ext>
            </a:extLst>
          </p:cNvPr>
          <p:cNvSpPr txBox="1"/>
          <p:nvPr userDrawn="1"/>
        </p:nvSpPr>
        <p:spPr>
          <a:xfrm>
            <a:off x="5550814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8" name="文字方塊 217">
            <a:extLst>
              <a:ext uri="{FF2B5EF4-FFF2-40B4-BE49-F238E27FC236}">
                <a16:creationId xmlns:a16="http://schemas.microsoft.com/office/drawing/2014/main" id="{3C8356D1-FB6C-4A99-9077-D026E906FEEB}"/>
              </a:ext>
            </a:extLst>
          </p:cNvPr>
          <p:cNvSpPr txBox="1"/>
          <p:nvPr userDrawn="1"/>
        </p:nvSpPr>
        <p:spPr>
          <a:xfrm>
            <a:off x="6639782" y="573705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9" name="文字方塊 218">
            <a:extLst>
              <a:ext uri="{FF2B5EF4-FFF2-40B4-BE49-F238E27FC236}">
                <a16:creationId xmlns:a16="http://schemas.microsoft.com/office/drawing/2014/main" id="{D453D598-1A91-44BA-8BE9-035F801EEC8D}"/>
              </a:ext>
            </a:extLst>
          </p:cNvPr>
          <p:cNvSpPr txBox="1"/>
          <p:nvPr userDrawn="1"/>
        </p:nvSpPr>
        <p:spPr>
          <a:xfrm>
            <a:off x="7716846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0" name="文字方塊 219">
            <a:extLst>
              <a:ext uri="{FF2B5EF4-FFF2-40B4-BE49-F238E27FC236}">
                <a16:creationId xmlns:a16="http://schemas.microsoft.com/office/drawing/2014/main" id="{CF1DDF22-D68E-469A-B65D-2C2D5384B3AB}"/>
              </a:ext>
            </a:extLst>
          </p:cNvPr>
          <p:cNvSpPr txBox="1"/>
          <p:nvPr userDrawn="1"/>
        </p:nvSpPr>
        <p:spPr>
          <a:xfrm>
            <a:off x="7716846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1" name="文字方塊 220">
            <a:extLst>
              <a:ext uri="{FF2B5EF4-FFF2-40B4-BE49-F238E27FC236}">
                <a16:creationId xmlns:a16="http://schemas.microsoft.com/office/drawing/2014/main" id="{D6C4CCB2-3450-49C4-BC80-8A8AABF6D1B8}"/>
              </a:ext>
            </a:extLst>
          </p:cNvPr>
          <p:cNvSpPr txBox="1"/>
          <p:nvPr userDrawn="1"/>
        </p:nvSpPr>
        <p:spPr>
          <a:xfrm>
            <a:off x="1237801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2" name="文字方塊 221">
            <a:extLst>
              <a:ext uri="{FF2B5EF4-FFF2-40B4-BE49-F238E27FC236}">
                <a16:creationId xmlns:a16="http://schemas.microsoft.com/office/drawing/2014/main" id="{4D65F899-0795-4EEB-A939-80C271268078}"/>
              </a:ext>
            </a:extLst>
          </p:cNvPr>
          <p:cNvSpPr txBox="1"/>
          <p:nvPr userDrawn="1"/>
        </p:nvSpPr>
        <p:spPr>
          <a:xfrm>
            <a:off x="2313823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3" name="文字方塊 222">
            <a:extLst>
              <a:ext uri="{FF2B5EF4-FFF2-40B4-BE49-F238E27FC236}">
                <a16:creationId xmlns:a16="http://schemas.microsoft.com/office/drawing/2014/main" id="{15975271-7FE7-4138-809D-3D761274E4B7}"/>
              </a:ext>
            </a:extLst>
          </p:cNvPr>
          <p:cNvSpPr txBox="1"/>
          <p:nvPr userDrawn="1"/>
        </p:nvSpPr>
        <p:spPr>
          <a:xfrm>
            <a:off x="3406433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4" name="文字方塊 223">
            <a:extLst>
              <a:ext uri="{FF2B5EF4-FFF2-40B4-BE49-F238E27FC236}">
                <a16:creationId xmlns:a16="http://schemas.microsoft.com/office/drawing/2014/main" id="{51CB0A14-0273-471C-BBDE-A665976BA35C}"/>
              </a:ext>
            </a:extLst>
          </p:cNvPr>
          <p:cNvSpPr txBox="1"/>
          <p:nvPr userDrawn="1"/>
        </p:nvSpPr>
        <p:spPr>
          <a:xfrm>
            <a:off x="4473340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5" name="文字方塊 224">
            <a:extLst>
              <a:ext uri="{FF2B5EF4-FFF2-40B4-BE49-F238E27FC236}">
                <a16:creationId xmlns:a16="http://schemas.microsoft.com/office/drawing/2014/main" id="{63BA21CB-0E4A-4498-ADB3-D43FA3A1B7B2}"/>
              </a:ext>
            </a:extLst>
          </p:cNvPr>
          <p:cNvSpPr txBox="1"/>
          <p:nvPr userDrawn="1"/>
        </p:nvSpPr>
        <p:spPr>
          <a:xfrm>
            <a:off x="5550814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6" name="文字方塊 225">
            <a:extLst>
              <a:ext uri="{FF2B5EF4-FFF2-40B4-BE49-F238E27FC236}">
                <a16:creationId xmlns:a16="http://schemas.microsoft.com/office/drawing/2014/main" id="{61EF82E1-6781-4900-AE40-841E19F0F43E}"/>
              </a:ext>
            </a:extLst>
          </p:cNvPr>
          <p:cNvSpPr txBox="1"/>
          <p:nvPr userDrawn="1"/>
        </p:nvSpPr>
        <p:spPr>
          <a:xfrm>
            <a:off x="6639782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7" name="文字方塊 226">
            <a:extLst>
              <a:ext uri="{FF2B5EF4-FFF2-40B4-BE49-F238E27FC236}">
                <a16:creationId xmlns:a16="http://schemas.microsoft.com/office/drawing/2014/main" id="{5D10C736-CA1A-4E82-8D5C-3C9238AFF506}"/>
              </a:ext>
            </a:extLst>
          </p:cNvPr>
          <p:cNvSpPr txBox="1"/>
          <p:nvPr userDrawn="1"/>
        </p:nvSpPr>
        <p:spPr>
          <a:xfrm>
            <a:off x="7716846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8" name="文字方塊 227">
            <a:extLst>
              <a:ext uri="{FF2B5EF4-FFF2-40B4-BE49-F238E27FC236}">
                <a16:creationId xmlns:a16="http://schemas.microsoft.com/office/drawing/2014/main" id="{3F00CD3E-E739-45F4-9D3A-76845F591D31}"/>
              </a:ext>
            </a:extLst>
          </p:cNvPr>
          <p:cNvSpPr txBox="1"/>
          <p:nvPr userDrawn="1"/>
        </p:nvSpPr>
        <p:spPr>
          <a:xfrm>
            <a:off x="1237801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9" name="文字方塊 228">
            <a:extLst>
              <a:ext uri="{FF2B5EF4-FFF2-40B4-BE49-F238E27FC236}">
                <a16:creationId xmlns:a16="http://schemas.microsoft.com/office/drawing/2014/main" id="{259F0F74-F6DC-4072-824C-5FE616E3E9AA}"/>
              </a:ext>
            </a:extLst>
          </p:cNvPr>
          <p:cNvSpPr txBox="1"/>
          <p:nvPr userDrawn="1"/>
        </p:nvSpPr>
        <p:spPr>
          <a:xfrm>
            <a:off x="2313823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0" name="文字方塊 229">
            <a:extLst>
              <a:ext uri="{FF2B5EF4-FFF2-40B4-BE49-F238E27FC236}">
                <a16:creationId xmlns:a16="http://schemas.microsoft.com/office/drawing/2014/main" id="{4BF4E0CB-3F85-4959-8A9F-240ED82E47D1}"/>
              </a:ext>
            </a:extLst>
          </p:cNvPr>
          <p:cNvSpPr txBox="1"/>
          <p:nvPr userDrawn="1"/>
        </p:nvSpPr>
        <p:spPr>
          <a:xfrm>
            <a:off x="3406433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1" name="文字方塊 230">
            <a:extLst>
              <a:ext uri="{FF2B5EF4-FFF2-40B4-BE49-F238E27FC236}">
                <a16:creationId xmlns:a16="http://schemas.microsoft.com/office/drawing/2014/main" id="{2AF5B35F-A290-456D-8BC9-AE14F38FDD00}"/>
              </a:ext>
            </a:extLst>
          </p:cNvPr>
          <p:cNvSpPr txBox="1"/>
          <p:nvPr userDrawn="1"/>
        </p:nvSpPr>
        <p:spPr>
          <a:xfrm>
            <a:off x="4473340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2" name="文字方塊 231">
            <a:extLst>
              <a:ext uri="{FF2B5EF4-FFF2-40B4-BE49-F238E27FC236}">
                <a16:creationId xmlns:a16="http://schemas.microsoft.com/office/drawing/2014/main" id="{A0C4403E-4A3A-4942-A288-F302E5D517E6}"/>
              </a:ext>
            </a:extLst>
          </p:cNvPr>
          <p:cNvSpPr txBox="1"/>
          <p:nvPr userDrawn="1"/>
        </p:nvSpPr>
        <p:spPr>
          <a:xfrm>
            <a:off x="5550814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3" name="文字方塊 232">
            <a:extLst>
              <a:ext uri="{FF2B5EF4-FFF2-40B4-BE49-F238E27FC236}">
                <a16:creationId xmlns:a16="http://schemas.microsoft.com/office/drawing/2014/main" id="{6DBDCDBC-0914-41D7-89B1-5FEDC81FA812}"/>
              </a:ext>
            </a:extLst>
          </p:cNvPr>
          <p:cNvSpPr txBox="1"/>
          <p:nvPr userDrawn="1"/>
        </p:nvSpPr>
        <p:spPr>
          <a:xfrm>
            <a:off x="6639782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4" name="文字方塊 233">
            <a:extLst>
              <a:ext uri="{FF2B5EF4-FFF2-40B4-BE49-F238E27FC236}">
                <a16:creationId xmlns:a16="http://schemas.microsoft.com/office/drawing/2014/main" id="{6544C7F6-7EAD-40C4-9B0B-944B023F9820}"/>
              </a:ext>
            </a:extLst>
          </p:cNvPr>
          <p:cNvSpPr txBox="1"/>
          <p:nvPr userDrawn="1"/>
        </p:nvSpPr>
        <p:spPr>
          <a:xfrm>
            <a:off x="7716846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5" name="文字方塊 234">
            <a:extLst>
              <a:ext uri="{FF2B5EF4-FFF2-40B4-BE49-F238E27FC236}">
                <a16:creationId xmlns:a16="http://schemas.microsoft.com/office/drawing/2014/main" id="{F3761197-F68C-4BF8-AC57-7AB4BCDA6696}"/>
              </a:ext>
            </a:extLst>
          </p:cNvPr>
          <p:cNvSpPr txBox="1"/>
          <p:nvPr userDrawn="1"/>
        </p:nvSpPr>
        <p:spPr>
          <a:xfrm>
            <a:off x="1237801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6" name="文字方塊 235">
            <a:extLst>
              <a:ext uri="{FF2B5EF4-FFF2-40B4-BE49-F238E27FC236}">
                <a16:creationId xmlns:a16="http://schemas.microsoft.com/office/drawing/2014/main" id="{8AFD1AB5-003C-4C84-A4D4-377BC89D8128}"/>
              </a:ext>
            </a:extLst>
          </p:cNvPr>
          <p:cNvSpPr txBox="1"/>
          <p:nvPr userDrawn="1"/>
        </p:nvSpPr>
        <p:spPr>
          <a:xfrm>
            <a:off x="2313823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7" name="文字方塊 236">
            <a:extLst>
              <a:ext uri="{FF2B5EF4-FFF2-40B4-BE49-F238E27FC236}">
                <a16:creationId xmlns:a16="http://schemas.microsoft.com/office/drawing/2014/main" id="{6A26F252-E009-4786-AEBD-C95F2AA568B4}"/>
              </a:ext>
            </a:extLst>
          </p:cNvPr>
          <p:cNvSpPr txBox="1"/>
          <p:nvPr userDrawn="1"/>
        </p:nvSpPr>
        <p:spPr>
          <a:xfrm>
            <a:off x="3406433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8" name="文字方塊 237">
            <a:extLst>
              <a:ext uri="{FF2B5EF4-FFF2-40B4-BE49-F238E27FC236}">
                <a16:creationId xmlns:a16="http://schemas.microsoft.com/office/drawing/2014/main" id="{7DDD79F3-B252-4231-B1C3-3F8E81BB01DD}"/>
              </a:ext>
            </a:extLst>
          </p:cNvPr>
          <p:cNvSpPr txBox="1"/>
          <p:nvPr userDrawn="1"/>
        </p:nvSpPr>
        <p:spPr>
          <a:xfrm>
            <a:off x="4473340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9" name="文字方塊 238">
            <a:extLst>
              <a:ext uri="{FF2B5EF4-FFF2-40B4-BE49-F238E27FC236}">
                <a16:creationId xmlns:a16="http://schemas.microsoft.com/office/drawing/2014/main" id="{066C7C98-A4BE-41D2-AED6-06FA68B7B4D9}"/>
              </a:ext>
            </a:extLst>
          </p:cNvPr>
          <p:cNvSpPr txBox="1"/>
          <p:nvPr userDrawn="1"/>
        </p:nvSpPr>
        <p:spPr>
          <a:xfrm>
            <a:off x="5550814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0" name="文字方塊 239">
            <a:extLst>
              <a:ext uri="{FF2B5EF4-FFF2-40B4-BE49-F238E27FC236}">
                <a16:creationId xmlns:a16="http://schemas.microsoft.com/office/drawing/2014/main" id="{E9B0FACA-3C3F-4715-84C3-566966CC1232}"/>
              </a:ext>
            </a:extLst>
          </p:cNvPr>
          <p:cNvSpPr txBox="1"/>
          <p:nvPr userDrawn="1"/>
        </p:nvSpPr>
        <p:spPr>
          <a:xfrm>
            <a:off x="6639782" y="4040489"/>
            <a:ext cx="216000" cy="233586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1" name="文字方塊 240">
            <a:extLst>
              <a:ext uri="{FF2B5EF4-FFF2-40B4-BE49-F238E27FC236}">
                <a16:creationId xmlns:a16="http://schemas.microsoft.com/office/drawing/2014/main" id="{E7556B99-4F62-4019-B823-E52F4D5E69C6}"/>
              </a:ext>
            </a:extLst>
          </p:cNvPr>
          <p:cNvSpPr txBox="1"/>
          <p:nvPr userDrawn="1"/>
        </p:nvSpPr>
        <p:spPr>
          <a:xfrm>
            <a:off x="7716846" y="4047178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2" name="文字方塊 241">
            <a:extLst>
              <a:ext uri="{FF2B5EF4-FFF2-40B4-BE49-F238E27FC236}">
                <a16:creationId xmlns:a16="http://schemas.microsoft.com/office/drawing/2014/main" id="{2974C15E-6B97-4E87-8367-5C500104DACF}"/>
              </a:ext>
            </a:extLst>
          </p:cNvPr>
          <p:cNvSpPr txBox="1"/>
          <p:nvPr userDrawn="1"/>
        </p:nvSpPr>
        <p:spPr>
          <a:xfrm>
            <a:off x="1237801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3" name="文字方塊 242">
            <a:extLst>
              <a:ext uri="{FF2B5EF4-FFF2-40B4-BE49-F238E27FC236}">
                <a16:creationId xmlns:a16="http://schemas.microsoft.com/office/drawing/2014/main" id="{AA78CAD4-C254-4284-9433-0D29E9B94B6B}"/>
              </a:ext>
            </a:extLst>
          </p:cNvPr>
          <p:cNvSpPr txBox="1"/>
          <p:nvPr userDrawn="1"/>
        </p:nvSpPr>
        <p:spPr>
          <a:xfrm>
            <a:off x="2313823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4" name="文字方塊 243">
            <a:extLst>
              <a:ext uri="{FF2B5EF4-FFF2-40B4-BE49-F238E27FC236}">
                <a16:creationId xmlns:a16="http://schemas.microsoft.com/office/drawing/2014/main" id="{BDFF874F-E1DD-4736-8BA6-6B26E793A09D}"/>
              </a:ext>
            </a:extLst>
          </p:cNvPr>
          <p:cNvSpPr txBox="1"/>
          <p:nvPr userDrawn="1"/>
        </p:nvSpPr>
        <p:spPr>
          <a:xfrm>
            <a:off x="3406433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86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九月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群組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群組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直線接點​​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直線接點​​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接點​​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接點​​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接點​​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接點​​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群組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直線接點​​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直線接點​​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直線接點​​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線接點​​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線接點​​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線接點​​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群組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直線接點​​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直線接點​​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直線接點​​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直線接點​​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直線接點​​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直線接點​​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群組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直線接點​​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接點​​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接點​​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線接點​​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直線接點​​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直線接點​​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群組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直線接點​​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接點​​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接點​​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接點​​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接點​​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接點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群組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直線接點​​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接點​​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接點​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接點​​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接點​​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接點​​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群組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直線接點​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接點​​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接點​​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接點​​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接點​​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接點​​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群組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直線接點​​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接點​​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接點​​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接點​​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接點​​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文字預留位置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4" name="文字預留位置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5" name="文字預留位置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6" name="文字預留位置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7" name="文字預留位置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8" name="文字預留位置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9" name="文字預留位置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0" name="文字預留位置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1" name="文字預留位置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2" name="文字預留位置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3" name="文字預留位置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4" name="文字預留位置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5" name="文字預留位置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6" name="文字預留位置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7" name="文字預留位置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8" name="文字預留位置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9" name="文字預留位置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0" name="文字預留位置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1" name="文字預留位置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2" name="文字預留位置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3" name="文字預留位置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4" name="文字預留位置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5" name="文字預留位置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6" name="文字預留位置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7" name="文字預留位置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74" name="文字預留位置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81" name="文字預留位置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88" name="文字預留位置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97" name="文字預留位置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06" name="文字預留位置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14" name="文字預留位置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4" name="文字預留位置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5" name="文字預留位置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6" name="文字預留位置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8" name="文字預留位置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82" name="文字預留位置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98" name="文字方塊 197"/>
          <p:cNvSpPr txBox="1"/>
          <p:nvPr userDrawn="1"/>
        </p:nvSpPr>
        <p:spPr>
          <a:xfrm>
            <a:off x="6323527" y="33399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n-US" altLang="zh-TW" sz="5400" cap="small">
                <a:solidFill>
                  <a:srgbClr val="58B4FB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2018 </a:t>
            </a:r>
            <a:r>
              <a:rPr lang="zh-TW" altLang="en-US" sz="5400" cap="small">
                <a:solidFill>
                  <a:srgbClr val="58B4FB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年</a:t>
            </a:r>
            <a:endParaRPr lang="zh-TW" altLang="en-US" sz="5400" cap="small" dirty="0">
              <a:solidFill>
                <a:srgbClr val="58B4FB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99" name="文字方塊 198"/>
          <p:cNvSpPr txBox="1"/>
          <p:nvPr userDrawn="1"/>
        </p:nvSpPr>
        <p:spPr>
          <a:xfrm>
            <a:off x="2438400" y="31083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九月</a:t>
            </a:r>
          </a:p>
        </p:txBody>
      </p:sp>
      <p:sp>
        <p:nvSpPr>
          <p:cNvPr id="197" name="矩形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5" name="文字預留位置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6" name="文字預留位置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7" name="文字預留位置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8" name="文字預留位置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9" name="文字預留位置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50" name="文字預留位置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86" name="文字方塊 185">
            <a:extLst>
              <a:ext uri="{FF2B5EF4-FFF2-40B4-BE49-F238E27FC236}">
                <a16:creationId xmlns:a16="http://schemas.microsoft.com/office/drawing/2014/main" id="{1657A3B0-11EC-46BF-BF23-2489ADCA08CD}"/>
              </a:ext>
            </a:extLst>
          </p:cNvPr>
          <p:cNvSpPr txBox="1"/>
          <p:nvPr userDrawn="1"/>
        </p:nvSpPr>
        <p:spPr>
          <a:xfrm>
            <a:off x="125095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星期日</a:t>
            </a:r>
          </a:p>
        </p:txBody>
      </p:sp>
      <p:sp>
        <p:nvSpPr>
          <p:cNvPr id="187" name="文字方塊 186">
            <a:extLst>
              <a:ext uri="{FF2B5EF4-FFF2-40B4-BE49-F238E27FC236}">
                <a16:creationId xmlns:a16="http://schemas.microsoft.com/office/drawing/2014/main" id="{AEA1602B-B317-45A8-A69E-63D4BEE67648}"/>
              </a:ext>
            </a:extLst>
          </p:cNvPr>
          <p:cNvSpPr txBox="1"/>
          <p:nvPr userDrawn="1"/>
        </p:nvSpPr>
        <p:spPr>
          <a:xfrm>
            <a:off x="232695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星期一</a:t>
            </a:r>
          </a:p>
        </p:txBody>
      </p:sp>
      <p:sp>
        <p:nvSpPr>
          <p:cNvPr id="188" name="文字方塊 187">
            <a:extLst>
              <a:ext uri="{FF2B5EF4-FFF2-40B4-BE49-F238E27FC236}">
                <a16:creationId xmlns:a16="http://schemas.microsoft.com/office/drawing/2014/main" id="{358321A7-5289-407F-90EC-D7E5AA829F0D}"/>
              </a:ext>
            </a:extLst>
          </p:cNvPr>
          <p:cNvSpPr txBox="1"/>
          <p:nvPr userDrawn="1"/>
        </p:nvSpPr>
        <p:spPr>
          <a:xfrm>
            <a:off x="340294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星期二</a:t>
            </a:r>
          </a:p>
        </p:txBody>
      </p:sp>
      <p:sp>
        <p:nvSpPr>
          <p:cNvPr id="189" name="文字方塊 188">
            <a:extLst>
              <a:ext uri="{FF2B5EF4-FFF2-40B4-BE49-F238E27FC236}">
                <a16:creationId xmlns:a16="http://schemas.microsoft.com/office/drawing/2014/main" id="{D0AD248B-DA35-4F58-9FB5-70AF11D370DF}"/>
              </a:ext>
            </a:extLst>
          </p:cNvPr>
          <p:cNvSpPr txBox="1"/>
          <p:nvPr userDrawn="1"/>
        </p:nvSpPr>
        <p:spPr>
          <a:xfrm>
            <a:off x="447894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星期三</a:t>
            </a:r>
          </a:p>
        </p:txBody>
      </p:sp>
      <p:sp>
        <p:nvSpPr>
          <p:cNvPr id="190" name="文字方塊 189">
            <a:extLst>
              <a:ext uri="{FF2B5EF4-FFF2-40B4-BE49-F238E27FC236}">
                <a16:creationId xmlns:a16="http://schemas.microsoft.com/office/drawing/2014/main" id="{2FF8A57A-AD7F-45B3-8647-F12BB70EB29F}"/>
              </a:ext>
            </a:extLst>
          </p:cNvPr>
          <p:cNvSpPr txBox="1"/>
          <p:nvPr userDrawn="1"/>
        </p:nvSpPr>
        <p:spPr>
          <a:xfrm>
            <a:off x="555494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星期四</a:t>
            </a:r>
          </a:p>
        </p:txBody>
      </p:sp>
      <p:sp>
        <p:nvSpPr>
          <p:cNvPr id="200" name="文字方塊 199">
            <a:extLst>
              <a:ext uri="{FF2B5EF4-FFF2-40B4-BE49-F238E27FC236}">
                <a16:creationId xmlns:a16="http://schemas.microsoft.com/office/drawing/2014/main" id="{A15BAC40-2F86-4CDC-9FF2-2FFDCCB6A9B1}"/>
              </a:ext>
            </a:extLst>
          </p:cNvPr>
          <p:cNvSpPr txBox="1"/>
          <p:nvPr userDrawn="1"/>
        </p:nvSpPr>
        <p:spPr>
          <a:xfrm>
            <a:off x="663093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星期五</a:t>
            </a:r>
          </a:p>
        </p:txBody>
      </p:sp>
      <p:sp>
        <p:nvSpPr>
          <p:cNvPr id="201" name="文字方塊 200">
            <a:extLst>
              <a:ext uri="{FF2B5EF4-FFF2-40B4-BE49-F238E27FC236}">
                <a16:creationId xmlns:a16="http://schemas.microsoft.com/office/drawing/2014/main" id="{182F79ED-6400-4B90-AAA8-9E909C670E44}"/>
              </a:ext>
            </a:extLst>
          </p:cNvPr>
          <p:cNvSpPr txBox="1"/>
          <p:nvPr userDrawn="1"/>
        </p:nvSpPr>
        <p:spPr>
          <a:xfrm>
            <a:off x="770693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星期六</a:t>
            </a:r>
          </a:p>
        </p:txBody>
      </p:sp>
      <p:sp>
        <p:nvSpPr>
          <p:cNvPr id="202" name="文字預留位置 167">
            <a:extLst>
              <a:ext uri="{FF2B5EF4-FFF2-40B4-BE49-F238E27FC236}">
                <a16:creationId xmlns:a16="http://schemas.microsoft.com/office/drawing/2014/main" id="{F9BF9970-4743-4F69-BDE6-65BD60EEA852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03" name="文字方塊 202">
            <a:extLst>
              <a:ext uri="{FF2B5EF4-FFF2-40B4-BE49-F238E27FC236}">
                <a16:creationId xmlns:a16="http://schemas.microsoft.com/office/drawing/2014/main" id="{5241C4C2-8407-4E08-AEAC-B443C487E47B}"/>
              </a:ext>
            </a:extLst>
          </p:cNvPr>
          <p:cNvSpPr txBox="1"/>
          <p:nvPr userDrawn="1"/>
        </p:nvSpPr>
        <p:spPr>
          <a:xfrm>
            <a:off x="6639782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31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4" name="文字方塊 203">
            <a:extLst>
              <a:ext uri="{FF2B5EF4-FFF2-40B4-BE49-F238E27FC236}">
                <a16:creationId xmlns:a16="http://schemas.microsoft.com/office/drawing/2014/main" id="{D8B3D731-4EC2-4856-8DF7-8C9E7A517247}"/>
              </a:ext>
            </a:extLst>
          </p:cNvPr>
          <p:cNvSpPr txBox="1"/>
          <p:nvPr userDrawn="1"/>
        </p:nvSpPr>
        <p:spPr>
          <a:xfrm>
            <a:off x="5550814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5" name="文字方塊 204">
            <a:extLst>
              <a:ext uri="{FF2B5EF4-FFF2-40B4-BE49-F238E27FC236}">
                <a16:creationId xmlns:a16="http://schemas.microsoft.com/office/drawing/2014/main" id="{3FA76CBF-F696-42B7-AAD0-943D4A5B9E82}"/>
              </a:ext>
            </a:extLst>
          </p:cNvPr>
          <p:cNvSpPr txBox="1"/>
          <p:nvPr userDrawn="1"/>
        </p:nvSpPr>
        <p:spPr>
          <a:xfrm>
            <a:off x="4473340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6" name="文字方塊 205">
            <a:extLst>
              <a:ext uri="{FF2B5EF4-FFF2-40B4-BE49-F238E27FC236}">
                <a16:creationId xmlns:a16="http://schemas.microsoft.com/office/drawing/2014/main" id="{FFAA0031-E90D-4C30-ABA0-722F58983AB8}"/>
              </a:ext>
            </a:extLst>
          </p:cNvPr>
          <p:cNvSpPr txBox="1"/>
          <p:nvPr userDrawn="1"/>
        </p:nvSpPr>
        <p:spPr>
          <a:xfrm>
            <a:off x="3406433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28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7" name="文字方塊 206">
            <a:extLst>
              <a:ext uri="{FF2B5EF4-FFF2-40B4-BE49-F238E27FC236}">
                <a16:creationId xmlns:a16="http://schemas.microsoft.com/office/drawing/2014/main" id="{67AED7FF-97F8-4FDC-AF23-B596682826B1}"/>
              </a:ext>
            </a:extLst>
          </p:cNvPr>
          <p:cNvSpPr txBox="1"/>
          <p:nvPr userDrawn="1"/>
        </p:nvSpPr>
        <p:spPr>
          <a:xfrm>
            <a:off x="2313823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8" name="文字方塊 207">
            <a:extLst>
              <a:ext uri="{FF2B5EF4-FFF2-40B4-BE49-F238E27FC236}">
                <a16:creationId xmlns:a16="http://schemas.microsoft.com/office/drawing/2014/main" id="{AF87E46B-5857-402A-8699-D053012CD71A}"/>
              </a:ext>
            </a:extLst>
          </p:cNvPr>
          <p:cNvSpPr txBox="1"/>
          <p:nvPr userDrawn="1"/>
        </p:nvSpPr>
        <p:spPr>
          <a:xfrm>
            <a:off x="1237801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26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9" name="文字方塊 208">
            <a:extLst>
              <a:ext uri="{FF2B5EF4-FFF2-40B4-BE49-F238E27FC236}">
                <a16:creationId xmlns:a16="http://schemas.microsoft.com/office/drawing/2014/main" id="{AC1134FB-277D-4A09-BAED-A6C762E8C862}"/>
              </a:ext>
            </a:extLst>
          </p:cNvPr>
          <p:cNvSpPr txBox="1"/>
          <p:nvPr userDrawn="1"/>
        </p:nvSpPr>
        <p:spPr>
          <a:xfrm>
            <a:off x="7716846" y="488980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0" name="文字方塊 209">
            <a:extLst>
              <a:ext uri="{FF2B5EF4-FFF2-40B4-BE49-F238E27FC236}">
                <a16:creationId xmlns:a16="http://schemas.microsoft.com/office/drawing/2014/main" id="{46B5C8CF-CD1B-424B-8125-A2A6D9FE038A}"/>
              </a:ext>
            </a:extLst>
          </p:cNvPr>
          <p:cNvSpPr txBox="1"/>
          <p:nvPr userDrawn="1"/>
        </p:nvSpPr>
        <p:spPr>
          <a:xfrm>
            <a:off x="6637401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1" name="文字方塊 210">
            <a:extLst>
              <a:ext uri="{FF2B5EF4-FFF2-40B4-BE49-F238E27FC236}">
                <a16:creationId xmlns:a16="http://schemas.microsoft.com/office/drawing/2014/main" id="{EB37775B-703E-4D85-AAD1-7C69B8C1EE57}"/>
              </a:ext>
            </a:extLst>
          </p:cNvPr>
          <p:cNvSpPr txBox="1"/>
          <p:nvPr userDrawn="1"/>
        </p:nvSpPr>
        <p:spPr>
          <a:xfrm>
            <a:off x="1237801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2" name="文字方塊 211">
            <a:extLst>
              <a:ext uri="{FF2B5EF4-FFF2-40B4-BE49-F238E27FC236}">
                <a16:creationId xmlns:a16="http://schemas.microsoft.com/office/drawing/2014/main" id="{59A1852E-3843-446B-8195-7B6AB754D511}"/>
              </a:ext>
            </a:extLst>
          </p:cNvPr>
          <p:cNvSpPr txBox="1"/>
          <p:nvPr userDrawn="1"/>
        </p:nvSpPr>
        <p:spPr>
          <a:xfrm>
            <a:off x="5550814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3" name="文字方塊 212">
            <a:extLst>
              <a:ext uri="{FF2B5EF4-FFF2-40B4-BE49-F238E27FC236}">
                <a16:creationId xmlns:a16="http://schemas.microsoft.com/office/drawing/2014/main" id="{A4670D65-3830-4669-A8B4-9B5C01A333DC}"/>
              </a:ext>
            </a:extLst>
          </p:cNvPr>
          <p:cNvSpPr txBox="1"/>
          <p:nvPr userDrawn="1"/>
        </p:nvSpPr>
        <p:spPr>
          <a:xfrm>
            <a:off x="4473340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4" name="文字方塊 213">
            <a:extLst>
              <a:ext uri="{FF2B5EF4-FFF2-40B4-BE49-F238E27FC236}">
                <a16:creationId xmlns:a16="http://schemas.microsoft.com/office/drawing/2014/main" id="{66CE7294-22FA-4EDB-A83F-B430CE730458}"/>
              </a:ext>
            </a:extLst>
          </p:cNvPr>
          <p:cNvSpPr txBox="1"/>
          <p:nvPr userDrawn="1"/>
        </p:nvSpPr>
        <p:spPr>
          <a:xfrm>
            <a:off x="2313823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5" name="文字方塊 214">
            <a:extLst>
              <a:ext uri="{FF2B5EF4-FFF2-40B4-BE49-F238E27FC236}">
                <a16:creationId xmlns:a16="http://schemas.microsoft.com/office/drawing/2014/main" id="{EF810208-AD06-4F06-B5E2-6A795339692A}"/>
              </a:ext>
            </a:extLst>
          </p:cNvPr>
          <p:cNvSpPr txBox="1"/>
          <p:nvPr userDrawn="1"/>
        </p:nvSpPr>
        <p:spPr>
          <a:xfrm>
            <a:off x="3406433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6" name="文字方塊 215">
            <a:extLst>
              <a:ext uri="{FF2B5EF4-FFF2-40B4-BE49-F238E27FC236}">
                <a16:creationId xmlns:a16="http://schemas.microsoft.com/office/drawing/2014/main" id="{E1EE7288-3A36-45A3-9865-0996BC911496}"/>
              </a:ext>
            </a:extLst>
          </p:cNvPr>
          <p:cNvSpPr txBox="1"/>
          <p:nvPr userDrawn="1"/>
        </p:nvSpPr>
        <p:spPr>
          <a:xfrm>
            <a:off x="4473340" y="573642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7" name="文字方塊 216">
            <a:extLst>
              <a:ext uri="{FF2B5EF4-FFF2-40B4-BE49-F238E27FC236}">
                <a16:creationId xmlns:a16="http://schemas.microsoft.com/office/drawing/2014/main" id="{2D45F21D-E8F7-4B74-9E19-3ACD38F9570F}"/>
              </a:ext>
            </a:extLst>
          </p:cNvPr>
          <p:cNvSpPr txBox="1"/>
          <p:nvPr userDrawn="1"/>
        </p:nvSpPr>
        <p:spPr>
          <a:xfrm>
            <a:off x="5550814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8" name="文字方塊 217">
            <a:extLst>
              <a:ext uri="{FF2B5EF4-FFF2-40B4-BE49-F238E27FC236}">
                <a16:creationId xmlns:a16="http://schemas.microsoft.com/office/drawing/2014/main" id="{6BACBBED-CE27-43CD-A809-D41E97B497B2}"/>
              </a:ext>
            </a:extLst>
          </p:cNvPr>
          <p:cNvSpPr txBox="1"/>
          <p:nvPr userDrawn="1"/>
        </p:nvSpPr>
        <p:spPr>
          <a:xfrm>
            <a:off x="6639782" y="573705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9" name="文字方塊 218">
            <a:extLst>
              <a:ext uri="{FF2B5EF4-FFF2-40B4-BE49-F238E27FC236}">
                <a16:creationId xmlns:a16="http://schemas.microsoft.com/office/drawing/2014/main" id="{F3079E14-11FB-49DF-98F4-1084DDD24B5B}"/>
              </a:ext>
            </a:extLst>
          </p:cNvPr>
          <p:cNvSpPr txBox="1"/>
          <p:nvPr userDrawn="1"/>
        </p:nvSpPr>
        <p:spPr>
          <a:xfrm>
            <a:off x="7716846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0" name="文字方塊 219">
            <a:extLst>
              <a:ext uri="{FF2B5EF4-FFF2-40B4-BE49-F238E27FC236}">
                <a16:creationId xmlns:a16="http://schemas.microsoft.com/office/drawing/2014/main" id="{E3E938D5-FC53-48E2-A3CD-7D5635CD6BD2}"/>
              </a:ext>
            </a:extLst>
          </p:cNvPr>
          <p:cNvSpPr txBox="1"/>
          <p:nvPr userDrawn="1"/>
        </p:nvSpPr>
        <p:spPr>
          <a:xfrm>
            <a:off x="7716846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1" name="文字方塊 220">
            <a:extLst>
              <a:ext uri="{FF2B5EF4-FFF2-40B4-BE49-F238E27FC236}">
                <a16:creationId xmlns:a16="http://schemas.microsoft.com/office/drawing/2014/main" id="{582F479B-050F-4581-8D64-416984DF8FB9}"/>
              </a:ext>
            </a:extLst>
          </p:cNvPr>
          <p:cNvSpPr txBox="1"/>
          <p:nvPr userDrawn="1"/>
        </p:nvSpPr>
        <p:spPr>
          <a:xfrm>
            <a:off x="1237801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2" name="文字方塊 221">
            <a:extLst>
              <a:ext uri="{FF2B5EF4-FFF2-40B4-BE49-F238E27FC236}">
                <a16:creationId xmlns:a16="http://schemas.microsoft.com/office/drawing/2014/main" id="{FAC02F84-FDBB-415A-B53D-DC856540F34B}"/>
              </a:ext>
            </a:extLst>
          </p:cNvPr>
          <p:cNvSpPr txBox="1"/>
          <p:nvPr userDrawn="1"/>
        </p:nvSpPr>
        <p:spPr>
          <a:xfrm>
            <a:off x="2313823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3" name="文字方塊 222">
            <a:extLst>
              <a:ext uri="{FF2B5EF4-FFF2-40B4-BE49-F238E27FC236}">
                <a16:creationId xmlns:a16="http://schemas.microsoft.com/office/drawing/2014/main" id="{C2E30348-67D4-4068-8803-3958CA163267}"/>
              </a:ext>
            </a:extLst>
          </p:cNvPr>
          <p:cNvSpPr txBox="1"/>
          <p:nvPr userDrawn="1"/>
        </p:nvSpPr>
        <p:spPr>
          <a:xfrm>
            <a:off x="3406433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4" name="文字方塊 223">
            <a:extLst>
              <a:ext uri="{FF2B5EF4-FFF2-40B4-BE49-F238E27FC236}">
                <a16:creationId xmlns:a16="http://schemas.microsoft.com/office/drawing/2014/main" id="{9414DF2F-F1F2-4A57-BE50-63C2D3090746}"/>
              </a:ext>
            </a:extLst>
          </p:cNvPr>
          <p:cNvSpPr txBox="1"/>
          <p:nvPr userDrawn="1"/>
        </p:nvSpPr>
        <p:spPr>
          <a:xfrm>
            <a:off x="4473340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5" name="文字方塊 224">
            <a:extLst>
              <a:ext uri="{FF2B5EF4-FFF2-40B4-BE49-F238E27FC236}">
                <a16:creationId xmlns:a16="http://schemas.microsoft.com/office/drawing/2014/main" id="{1383E7A7-215B-4E86-BDCD-2533D79E5326}"/>
              </a:ext>
            </a:extLst>
          </p:cNvPr>
          <p:cNvSpPr txBox="1"/>
          <p:nvPr userDrawn="1"/>
        </p:nvSpPr>
        <p:spPr>
          <a:xfrm>
            <a:off x="5550814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6" name="文字方塊 225">
            <a:extLst>
              <a:ext uri="{FF2B5EF4-FFF2-40B4-BE49-F238E27FC236}">
                <a16:creationId xmlns:a16="http://schemas.microsoft.com/office/drawing/2014/main" id="{61B47DE4-16CD-42B4-A0C7-D6D59C9FE85C}"/>
              </a:ext>
            </a:extLst>
          </p:cNvPr>
          <p:cNvSpPr txBox="1"/>
          <p:nvPr userDrawn="1"/>
        </p:nvSpPr>
        <p:spPr>
          <a:xfrm>
            <a:off x="6639782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7" name="文字方塊 226">
            <a:extLst>
              <a:ext uri="{FF2B5EF4-FFF2-40B4-BE49-F238E27FC236}">
                <a16:creationId xmlns:a16="http://schemas.microsoft.com/office/drawing/2014/main" id="{3B70D09C-3A97-4152-8279-DD474E16D0CF}"/>
              </a:ext>
            </a:extLst>
          </p:cNvPr>
          <p:cNvSpPr txBox="1"/>
          <p:nvPr userDrawn="1"/>
        </p:nvSpPr>
        <p:spPr>
          <a:xfrm>
            <a:off x="7716846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8" name="文字方塊 227">
            <a:extLst>
              <a:ext uri="{FF2B5EF4-FFF2-40B4-BE49-F238E27FC236}">
                <a16:creationId xmlns:a16="http://schemas.microsoft.com/office/drawing/2014/main" id="{FF500D03-374F-4E43-9C06-2E5B5A0755F7}"/>
              </a:ext>
            </a:extLst>
          </p:cNvPr>
          <p:cNvSpPr txBox="1"/>
          <p:nvPr userDrawn="1"/>
        </p:nvSpPr>
        <p:spPr>
          <a:xfrm>
            <a:off x="1237801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9" name="文字方塊 228">
            <a:extLst>
              <a:ext uri="{FF2B5EF4-FFF2-40B4-BE49-F238E27FC236}">
                <a16:creationId xmlns:a16="http://schemas.microsoft.com/office/drawing/2014/main" id="{CEFCC16A-FB8C-43AF-B417-A239F3E70A29}"/>
              </a:ext>
            </a:extLst>
          </p:cNvPr>
          <p:cNvSpPr txBox="1"/>
          <p:nvPr userDrawn="1"/>
        </p:nvSpPr>
        <p:spPr>
          <a:xfrm>
            <a:off x="2313823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0" name="文字方塊 229">
            <a:extLst>
              <a:ext uri="{FF2B5EF4-FFF2-40B4-BE49-F238E27FC236}">
                <a16:creationId xmlns:a16="http://schemas.microsoft.com/office/drawing/2014/main" id="{37407A34-3BFE-41B8-B834-E6E5441EA2C6}"/>
              </a:ext>
            </a:extLst>
          </p:cNvPr>
          <p:cNvSpPr txBox="1"/>
          <p:nvPr userDrawn="1"/>
        </p:nvSpPr>
        <p:spPr>
          <a:xfrm>
            <a:off x="3406433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1" name="文字方塊 230">
            <a:extLst>
              <a:ext uri="{FF2B5EF4-FFF2-40B4-BE49-F238E27FC236}">
                <a16:creationId xmlns:a16="http://schemas.microsoft.com/office/drawing/2014/main" id="{4AF1C904-587A-4C8E-BE86-8EA9BB2936CB}"/>
              </a:ext>
            </a:extLst>
          </p:cNvPr>
          <p:cNvSpPr txBox="1"/>
          <p:nvPr userDrawn="1"/>
        </p:nvSpPr>
        <p:spPr>
          <a:xfrm>
            <a:off x="4473340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2" name="文字方塊 231">
            <a:extLst>
              <a:ext uri="{FF2B5EF4-FFF2-40B4-BE49-F238E27FC236}">
                <a16:creationId xmlns:a16="http://schemas.microsoft.com/office/drawing/2014/main" id="{B56984E1-8583-4E0F-9DAB-D7B3DF809B13}"/>
              </a:ext>
            </a:extLst>
          </p:cNvPr>
          <p:cNvSpPr txBox="1"/>
          <p:nvPr userDrawn="1"/>
        </p:nvSpPr>
        <p:spPr>
          <a:xfrm>
            <a:off x="5550814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3" name="文字方塊 232">
            <a:extLst>
              <a:ext uri="{FF2B5EF4-FFF2-40B4-BE49-F238E27FC236}">
                <a16:creationId xmlns:a16="http://schemas.microsoft.com/office/drawing/2014/main" id="{F9834DA4-B59B-4AEE-AE04-A26C28F87E26}"/>
              </a:ext>
            </a:extLst>
          </p:cNvPr>
          <p:cNvSpPr txBox="1"/>
          <p:nvPr userDrawn="1"/>
        </p:nvSpPr>
        <p:spPr>
          <a:xfrm>
            <a:off x="6639782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4" name="文字方塊 233">
            <a:extLst>
              <a:ext uri="{FF2B5EF4-FFF2-40B4-BE49-F238E27FC236}">
                <a16:creationId xmlns:a16="http://schemas.microsoft.com/office/drawing/2014/main" id="{11813658-CD45-4309-9ED2-8A4F009411E3}"/>
              </a:ext>
            </a:extLst>
          </p:cNvPr>
          <p:cNvSpPr txBox="1"/>
          <p:nvPr userDrawn="1"/>
        </p:nvSpPr>
        <p:spPr>
          <a:xfrm>
            <a:off x="7716846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5" name="文字方塊 234">
            <a:extLst>
              <a:ext uri="{FF2B5EF4-FFF2-40B4-BE49-F238E27FC236}">
                <a16:creationId xmlns:a16="http://schemas.microsoft.com/office/drawing/2014/main" id="{88B27052-795E-447C-B2CA-E1D0B52AF06F}"/>
              </a:ext>
            </a:extLst>
          </p:cNvPr>
          <p:cNvSpPr txBox="1"/>
          <p:nvPr userDrawn="1"/>
        </p:nvSpPr>
        <p:spPr>
          <a:xfrm>
            <a:off x="1237801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6" name="文字方塊 235">
            <a:extLst>
              <a:ext uri="{FF2B5EF4-FFF2-40B4-BE49-F238E27FC236}">
                <a16:creationId xmlns:a16="http://schemas.microsoft.com/office/drawing/2014/main" id="{E5061A94-FE48-4564-9DAB-863BF562700E}"/>
              </a:ext>
            </a:extLst>
          </p:cNvPr>
          <p:cNvSpPr txBox="1"/>
          <p:nvPr userDrawn="1"/>
        </p:nvSpPr>
        <p:spPr>
          <a:xfrm>
            <a:off x="2313823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7" name="文字方塊 236">
            <a:extLst>
              <a:ext uri="{FF2B5EF4-FFF2-40B4-BE49-F238E27FC236}">
                <a16:creationId xmlns:a16="http://schemas.microsoft.com/office/drawing/2014/main" id="{A446AE44-8D2A-4E2A-B4D3-DD55FB1C8B71}"/>
              </a:ext>
            </a:extLst>
          </p:cNvPr>
          <p:cNvSpPr txBox="1"/>
          <p:nvPr userDrawn="1"/>
        </p:nvSpPr>
        <p:spPr>
          <a:xfrm>
            <a:off x="3406433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8" name="文字方塊 237">
            <a:extLst>
              <a:ext uri="{FF2B5EF4-FFF2-40B4-BE49-F238E27FC236}">
                <a16:creationId xmlns:a16="http://schemas.microsoft.com/office/drawing/2014/main" id="{B06B9989-AA5B-46DD-8377-3D8B5F8CDBBF}"/>
              </a:ext>
            </a:extLst>
          </p:cNvPr>
          <p:cNvSpPr txBox="1"/>
          <p:nvPr userDrawn="1"/>
        </p:nvSpPr>
        <p:spPr>
          <a:xfrm>
            <a:off x="4473340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9" name="文字方塊 238">
            <a:extLst>
              <a:ext uri="{FF2B5EF4-FFF2-40B4-BE49-F238E27FC236}">
                <a16:creationId xmlns:a16="http://schemas.microsoft.com/office/drawing/2014/main" id="{58BA8936-11CC-4664-AA11-BC6F40388F67}"/>
              </a:ext>
            </a:extLst>
          </p:cNvPr>
          <p:cNvSpPr txBox="1"/>
          <p:nvPr userDrawn="1"/>
        </p:nvSpPr>
        <p:spPr>
          <a:xfrm>
            <a:off x="5550814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0" name="文字方塊 239">
            <a:extLst>
              <a:ext uri="{FF2B5EF4-FFF2-40B4-BE49-F238E27FC236}">
                <a16:creationId xmlns:a16="http://schemas.microsoft.com/office/drawing/2014/main" id="{B71EEFED-4EEC-453D-BD7E-00E60962D2E2}"/>
              </a:ext>
            </a:extLst>
          </p:cNvPr>
          <p:cNvSpPr txBox="1"/>
          <p:nvPr userDrawn="1"/>
        </p:nvSpPr>
        <p:spPr>
          <a:xfrm>
            <a:off x="6639782" y="4040489"/>
            <a:ext cx="216000" cy="233586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1" name="文字方塊 240">
            <a:extLst>
              <a:ext uri="{FF2B5EF4-FFF2-40B4-BE49-F238E27FC236}">
                <a16:creationId xmlns:a16="http://schemas.microsoft.com/office/drawing/2014/main" id="{CDCE5CC5-F8CF-4AA7-94FC-74F1029A6E3D}"/>
              </a:ext>
            </a:extLst>
          </p:cNvPr>
          <p:cNvSpPr txBox="1"/>
          <p:nvPr userDrawn="1"/>
        </p:nvSpPr>
        <p:spPr>
          <a:xfrm>
            <a:off x="7716846" y="4047178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2" name="文字方塊 241">
            <a:extLst>
              <a:ext uri="{FF2B5EF4-FFF2-40B4-BE49-F238E27FC236}">
                <a16:creationId xmlns:a16="http://schemas.microsoft.com/office/drawing/2014/main" id="{90E17C57-BAC1-4BD0-B3A3-EAD19F728E6A}"/>
              </a:ext>
            </a:extLst>
          </p:cNvPr>
          <p:cNvSpPr txBox="1"/>
          <p:nvPr userDrawn="1"/>
        </p:nvSpPr>
        <p:spPr>
          <a:xfrm>
            <a:off x="1237801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3" name="文字方塊 242">
            <a:extLst>
              <a:ext uri="{FF2B5EF4-FFF2-40B4-BE49-F238E27FC236}">
                <a16:creationId xmlns:a16="http://schemas.microsoft.com/office/drawing/2014/main" id="{741661A8-59AC-4B5B-A90A-115CA941A02F}"/>
              </a:ext>
            </a:extLst>
          </p:cNvPr>
          <p:cNvSpPr txBox="1"/>
          <p:nvPr userDrawn="1"/>
        </p:nvSpPr>
        <p:spPr>
          <a:xfrm>
            <a:off x="2313823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4" name="文字方塊 243">
            <a:extLst>
              <a:ext uri="{FF2B5EF4-FFF2-40B4-BE49-F238E27FC236}">
                <a16:creationId xmlns:a16="http://schemas.microsoft.com/office/drawing/2014/main" id="{A26705EA-4523-4B8D-B170-03CC1C65F304}"/>
              </a:ext>
            </a:extLst>
          </p:cNvPr>
          <p:cNvSpPr txBox="1"/>
          <p:nvPr userDrawn="1"/>
        </p:nvSpPr>
        <p:spPr>
          <a:xfrm>
            <a:off x="3406433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451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十月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群組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群組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直線接點​​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直線接點​​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接點​​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接點​​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接點​​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接點​​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群組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直線接點​​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直線接點​​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直線接點​​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線接點​​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線接點​​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線接點​​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群組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直線接點​​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直線接點​​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直線接點​​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直線接點​​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直線接點​​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直線接點​​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群組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直線接點​​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接點​​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接點​​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線接點​​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直線接點​​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直線接點​​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群組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直線接點​​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接點​​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接點​​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接點​​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接點​​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接點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群組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直線接點​​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接點​​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接點​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接點​​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接點​​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接點​​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群組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直線接點​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接點​​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接點​​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接點​​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接點​​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接點​​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群組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直線接點​​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接點​​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接點​​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接點​​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接點​​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文字預留位置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4" name="文字預留位置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5" name="文字預留位置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6" name="文字預留位置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7" name="文字預留位置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8" name="文字預留位置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9" name="文字預留位置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0" name="文字預留位置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1" name="文字預留位置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2" name="文字預留位置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3" name="文字預留位置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4" name="文字預留位置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5" name="文字預留位置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6" name="文字預留位置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7" name="文字預留位置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8" name="文字預留位置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9" name="文字預留位置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0" name="文字預留位置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1" name="文字預留位置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2" name="文字預留位置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3" name="文字預留位置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4" name="文字預留位置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5" name="文字預留位置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6" name="文字預留位置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7" name="文字預留位置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74" name="文字預留位置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81" name="文字預留位置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88" name="文字預留位置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97" name="文字預留位置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06" name="文字預留位置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14" name="文字預留位置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4" name="文字預留位置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5" name="文字預留位置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6" name="文字預留位置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8" name="文字預留位置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82" name="文字預留位置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98" name="文字方塊 197"/>
          <p:cNvSpPr txBox="1"/>
          <p:nvPr userDrawn="1"/>
        </p:nvSpPr>
        <p:spPr>
          <a:xfrm>
            <a:off x="6323527" y="33399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n-US" altLang="zh-TW" sz="5400" cap="small">
                <a:solidFill>
                  <a:srgbClr val="58B4FB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2018 </a:t>
            </a:r>
            <a:r>
              <a:rPr lang="zh-TW" altLang="en-US" sz="5400" cap="small">
                <a:solidFill>
                  <a:srgbClr val="58B4FB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年</a:t>
            </a:r>
            <a:endParaRPr lang="zh-TW" altLang="en-US" sz="5400" cap="small" dirty="0">
              <a:solidFill>
                <a:srgbClr val="58B4FB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99" name="文字方塊 198"/>
          <p:cNvSpPr txBox="1"/>
          <p:nvPr userDrawn="1"/>
        </p:nvSpPr>
        <p:spPr>
          <a:xfrm>
            <a:off x="2438400" y="31083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十月</a:t>
            </a:r>
          </a:p>
        </p:txBody>
      </p:sp>
      <p:sp>
        <p:nvSpPr>
          <p:cNvPr id="197" name="矩形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5" name="文字預留位置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6" name="文字預留位置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7" name="文字預留位置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8" name="文字預留位置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9" name="文字預留位置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50" name="文字預留位置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86" name="文字方塊 185">
            <a:extLst>
              <a:ext uri="{FF2B5EF4-FFF2-40B4-BE49-F238E27FC236}">
                <a16:creationId xmlns:a16="http://schemas.microsoft.com/office/drawing/2014/main" id="{26A3380B-5E91-4DBD-A1B6-C7FAE109ACC9}"/>
              </a:ext>
            </a:extLst>
          </p:cNvPr>
          <p:cNvSpPr txBox="1"/>
          <p:nvPr userDrawn="1"/>
        </p:nvSpPr>
        <p:spPr>
          <a:xfrm>
            <a:off x="125095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星期日</a:t>
            </a:r>
          </a:p>
        </p:txBody>
      </p:sp>
      <p:sp>
        <p:nvSpPr>
          <p:cNvPr id="187" name="文字方塊 186">
            <a:extLst>
              <a:ext uri="{FF2B5EF4-FFF2-40B4-BE49-F238E27FC236}">
                <a16:creationId xmlns:a16="http://schemas.microsoft.com/office/drawing/2014/main" id="{1F06D40E-F515-4616-AA02-5389DAC89697}"/>
              </a:ext>
            </a:extLst>
          </p:cNvPr>
          <p:cNvSpPr txBox="1"/>
          <p:nvPr userDrawn="1"/>
        </p:nvSpPr>
        <p:spPr>
          <a:xfrm>
            <a:off x="232695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星期一</a:t>
            </a:r>
          </a:p>
        </p:txBody>
      </p:sp>
      <p:sp>
        <p:nvSpPr>
          <p:cNvPr id="188" name="文字方塊 187">
            <a:extLst>
              <a:ext uri="{FF2B5EF4-FFF2-40B4-BE49-F238E27FC236}">
                <a16:creationId xmlns:a16="http://schemas.microsoft.com/office/drawing/2014/main" id="{E3B91946-3A7D-4CF0-9617-373D24263CF5}"/>
              </a:ext>
            </a:extLst>
          </p:cNvPr>
          <p:cNvSpPr txBox="1"/>
          <p:nvPr userDrawn="1"/>
        </p:nvSpPr>
        <p:spPr>
          <a:xfrm>
            <a:off x="340294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星期二</a:t>
            </a:r>
          </a:p>
        </p:txBody>
      </p:sp>
      <p:sp>
        <p:nvSpPr>
          <p:cNvPr id="189" name="文字方塊 188">
            <a:extLst>
              <a:ext uri="{FF2B5EF4-FFF2-40B4-BE49-F238E27FC236}">
                <a16:creationId xmlns:a16="http://schemas.microsoft.com/office/drawing/2014/main" id="{83878ABF-FAAF-4A05-8083-424DBCB1ED6E}"/>
              </a:ext>
            </a:extLst>
          </p:cNvPr>
          <p:cNvSpPr txBox="1"/>
          <p:nvPr userDrawn="1"/>
        </p:nvSpPr>
        <p:spPr>
          <a:xfrm>
            <a:off x="447894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星期三</a:t>
            </a:r>
          </a:p>
        </p:txBody>
      </p:sp>
      <p:sp>
        <p:nvSpPr>
          <p:cNvPr id="190" name="文字方塊 189">
            <a:extLst>
              <a:ext uri="{FF2B5EF4-FFF2-40B4-BE49-F238E27FC236}">
                <a16:creationId xmlns:a16="http://schemas.microsoft.com/office/drawing/2014/main" id="{AF2C7946-D032-4F02-A90A-70B3DF680941}"/>
              </a:ext>
            </a:extLst>
          </p:cNvPr>
          <p:cNvSpPr txBox="1"/>
          <p:nvPr userDrawn="1"/>
        </p:nvSpPr>
        <p:spPr>
          <a:xfrm>
            <a:off x="555494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星期四</a:t>
            </a:r>
          </a:p>
        </p:txBody>
      </p:sp>
      <p:sp>
        <p:nvSpPr>
          <p:cNvPr id="200" name="文字方塊 199">
            <a:extLst>
              <a:ext uri="{FF2B5EF4-FFF2-40B4-BE49-F238E27FC236}">
                <a16:creationId xmlns:a16="http://schemas.microsoft.com/office/drawing/2014/main" id="{BC6CE42A-75E2-462D-8798-321C84EEB462}"/>
              </a:ext>
            </a:extLst>
          </p:cNvPr>
          <p:cNvSpPr txBox="1"/>
          <p:nvPr userDrawn="1"/>
        </p:nvSpPr>
        <p:spPr>
          <a:xfrm>
            <a:off x="663093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星期五</a:t>
            </a:r>
          </a:p>
        </p:txBody>
      </p:sp>
      <p:sp>
        <p:nvSpPr>
          <p:cNvPr id="201" name="文字方塊 200">
            <a:extLst>
              <a:ext uri="{FF2B5EF4-FFF2-40B4-BE49-F238E27FC236}">
                <a16:creationId xmlns:a16="http://schemas.microsoft.com/office/drawing/2014/main" id="{FA467061-86C4-4DAA-A298-7E25AF7D7183}"/>
              </a:ext>
            </a:extLst>
          </p:cNvPr>
          <p:cNvSpPr txBox="1"/>
          <p:nvPr userDrawn="1"/>
        </p:nvSpPr>
        <p:spPr>
          <a:xfrm>
            <a:off x="770693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星期六</a:t>
            </a:r>
          </a:p>
        </p:txBody>
      </p:sp>
      <p:sp>
        <p:nvSpPr>
          <p:cNvPr id="202" name="文字預留位置 167">
            <a:extLst>
              <a:ext uri="{FF2B5EF4-FFF2-40B4-BE49-F238E27FC236}">
                <a16:creationId xmlns:a16="http://schemas.microsoft.com/office/drawing/2014/main" id="{83C49FC6-99B0-4D63-88F0-060EFA7B62A8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03" name="文字方塊 202">
            <a:extLst>
              <a:ext uri="{FF2B5EF4-FFF2-40B4-BE49-F238E27FC236}">
                <a16:creationId xmlns:a16="http://schemas.microsoft.com/office/drawing/2014/main" id="{80D58C9A-20D9-4001-B4B8-EB1BAC5CCB04}"/>
              </a:ext>
            </a:extLst>
          </p:cNvPr>
          <p:cNvSpPr txBox="1"/>
          <p:nvPr userDrawn="1"/>
        </p:nvSpPr>
        <p:spPr>
          <a:xfrm>
            <a:off x="6639782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4" name="文字方塊 203">
            <a:extLst>
              <a:ext uri="{FF2B5EF4-FFF2-40B4-BE49-F238E27FC236}">
                <a16:creationId xmlns:a16="http://schemas.microsoft.com/office/drawing/2014/main" id="{68D1BE56-D55D-41BA-B6B7-61C125ED9D31}"/>
              </a:ext>
            </a:extLst>
          </p:cNvPr>
          <p:cNvSpPr txBox="1"/>
          <p:nvPr userDrawn="1"/>
        </p:nvSpPr>
        <p:spPr>
          <a:xfrm>
            <a:off x="5550814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5" name="文字方塊 204">
            <a:extLst>
              <a:ext uri="{FF2B5EF4-FFF2-40B4-BE49-F238E27FC236}">
                <a16:creationId xmlns:a16="http://schemas.microsoft.com/office/drawing/2014/main" id="{8E3627E0-E0E5-4406-A5C9-C4844760FEA4}"/>
              </a:ext>
            </a:extLst>
          </p:cNvPr>
          <p:cNvSpPr txBox="1"/>
          <p:nvPr userDrawn="1"/>
        </p:nvSpPr>
        <p:spPr>
          <a:xfrm>
            <a:off x="4473340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6" name="文字方塊 205">
            <a:extLst>
              <a:ext uri="{FF2B5EF4-FFF2-40B4-BE49-F238E27FC236}">
                <a16:creationId xmlns:a16="http://schemas.microsoft.com/office/drawing/2014/main" id="{61CC7907-19FD-412B-9666-23E93D6AF389}"/>
              </a:ext>
            </a:extLst>
          </p:cNvPr>
          <p:cNvSpPr txBox="1"/>
          <p:nvPr userDrawn="1"/>
        </p:nvSpPr>
        <p:spPr>
          <a:xfrm>
            <a:off x="3406433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7" name="文字方塊 206">
            <a:extLst>
              <a:ext uri="{FF2B5EF4-FFF2-40B4-BE49-F238E27FC236}">
                <a16:creationId xmlns:a16="http://schemas.microsoft.com/office/drawing/2014/main" id="{EB84B9E1-298E-4118-9036-720451D7D2BC}"/>
              </a:ext>
            </a:extLst>
          </p:cNvPr>
          <p:cNvSpPr txBox="1"/>
          <p:nvPr userDrawn="1"/>
        </p:nvSpPr>
        <p:spPr>
          <a:xfrm>
            <a:off x="2313823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8" name="文字方塊 207">
            <a:extLst>
              <a:ext uri="{FF2B5EF4-FFF2-40B4-BE49-F238E27FC236}">
                <a16:creationId xmlns:a16="http://schemas.microsoft.com/office/drawing/2014/main" id="{FF53E101-866C-4EB7-BEA0-0C4A7FACF938}"/>
              </a:ext>
            </a:extLst>
          </p:cNvPr>
          <p:cNvSpPr txBox="1"/>
          <p:nvPr userDrawn="1"/>
        </p:nvSpPr>
        <p:spPr>
          <a:xfrm>
            <a:off x="1237801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zh-TW" altLang="en-US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 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9" name="文字方塊 208">
            <a:extLst>
              <a:ext uri="{FF2B5EF4-FFF2-40B4-BE49-F238E27FC236}">
                <a16:creationId xmlns:a16="http://schemas.microsoft.com/office/drawing/2014/main" id="{D6FD9B7A-FE0F-48C1-B243-4343D48693F9}"/>
              </a:ext>
            </a:extLst>
          </p:cNvPr>
          <p:cNvSpPr txBox="1"/>
          <p:nvPr userDrawn="1"/>
        </p:nvSpPr>
        <p:spPr>
          <a:xfrm>
            <a:off x="7716846" y="488980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0" name="文字方塊 209">
            <a:extLst>
              <a:ext uri="{FF2B5EF4-FFF2-40B4-BE49-F238E27FC236}">
                <a16:creationId xmlns:a16="http://schemas.microsoft.com/office/drawing/2014/main" id="{D6728A31-A570-4228-91AE-F3E404A2F9F9}"/>
              </a:ext>
            </a:extLst>
          </p:cNvPr>
          <p:cNvSpPr txBox="1"/>
          <p:nvPr userDrawn="1"/>
        </p:nvSpPr>
        <p:spPr>
          <a:xfrm>
            <a:off x="6637401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1" name="文字方塊 210">
            <a:extLst>
              <a:ext uri="{FF2B5EF4-FFF2-40B4-BE49-F238E27FC236}">
                <a16:creationId xmlns:a16="http://schemas.microsoft.com/office/drawing/2014/main" id="{61155E4D-3829-459F-BA1D-AF51E2E19BA1}"/>
              </a:ext>
            </a:extLst>
          </p:cNvPr>
          <p:cNvSpPr txBox="1"/>
          <p:nvPr userDrawn="1"/>
        </p:nvSpPr>
        <p:spPr>
          <a:xfrm>
            <a:off x="1237801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2" name="文字方塊 211">
            <a:extLst>
              <a:ext uri="{FF2B5EF4-FFF2-40B4-BE49-F238E27FC236}">
                <a16:creationId xmlns:a16="http://schemas.microsoft.com/office/drawing/2014/main" id="{E78AFD6B-5600-4AEC-8F52-24AC569CAFC3}"/>
              </a:ext>
            </a:extLst>
          </p:cNvPr>
          <p:cNvSpPr txBox="1"/>
          <p:nvPr userDrawn="1"/>
        </p:nvSpPr>
        <p:spPr>
          <a:xfrm>
            <a:off x="5550814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3" name="文字方塊 212">
            <a:extLst>
              <a:ext uri="{FF2B5EF4-FFF2-40B4-BE49-F238E27FC236}">
                <a16:creationId xmlns:a16="http://schemas.microsoft.com/office/drawing/2014/main" id="{8C510370-EAB5-4FEE-BA54-EE9AF48F8BA7}"/>
              </a:ext>
            </a:extLst>
          </p:cNvPr>
          <p:cNvSpPr txBox="1"/>
          <p:nvPr userDrawn="1"/>
        </p:nvSpPr>
        <p:spPr>
          <a:xfrm>
            <a:off x="4473340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4" name="文字方塊 213">
            <a:extLst>
              <a:ext uri="{FF2B5EF4-FFF2-40B4-BE49-F238E27FC236}">
                <a16:creationId xmlns:a16="http://schemas.microsoft.com/office/drawing/2014/main" id="{853ED8A4-6DFD-4BAB-B9F1-F82E812C684A}"/>
              </a:ext>
            </a:extLst>
          </p:cNvPr>
          <p:cNvSpPr txBox="1"/>
          <p:nvPr userDrawn="1"/>
        </p:nvSpPr>
        <p:spPr>
          <a:xfrm>
            <a:off x="2313823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5" name="文字方塊 214">
            <a:extLst>
              <a:ext uri="{FF2B5EF4-FFF2-40B4-BE49-F238E27FC236}">
                <a16:creationId xmlns:a16="http://schemas.microsoft.com/office/drawing/2014/main" id="{D559C773-EB4A-4D22-ACAE-D09A16345F43}"/>
              </a:ext>
            </a:extLst>
          </p:cNvPr>
          <p:cNvSpPr txBox="1"/>
          <p:nvPr userDrawn="1"/>
        </p:nvSpPr>
        <p:spPr>
          <a:xfrm>
            <a:off x="3406433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6" name="文字方塊 215">
            <a:extLst>
              <a:ext uri="{FF2B5EF4-FFF2-40B4-BE49-F238E27FC236}">
                <a16:creationId xmlns:a16="http://schemas.microsoft.com/office/drawing/2014/main" id="{414C4C61-159E-4566-8B42-387343A37C29}"/>
              </a:ext>
            </a:extLst>
          </p:cNvPr>
          <p:cNvSpPr txBox="1"/>
          <p:nvPr userDrawn="1"/>
        </p:nvSpPr>
        <p:spPr>
          <a:xfrm>
            <a:off x="4473340" y="573642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7" name="文字方塊 216">
            <a:extLst>
              <a:ext uri="{FF2B5EF4-FFF2-40B4-BE49-F238E27FC236}">
                <a16:creationId xmlns:a16="http://schemas.microsoft.com/office/drawing/2014/main" id="{F3B15715-B7AD-49CE-8D31-6F1DA0A29F12}"/>
              </a:ext>
            </a:extLst>
          </p:cNvPr>
          <p:cNvSpPr txBox="1"/>
          <p:nvPr userDrawn="1"/>
        </p:nvSpPr>
        <p:spPr>
          <a:xfrm>
            <a:off x="5550814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8" name="文字方塊 217">
            <a:extLst>
              <a:ext uri="{FF2B5EF4-FFF2-40B4-BE49-F238E27FC236}">
                <a16:creationId xmlns:a16="http://schemas.microsoft.com/office/drawing/2014/main" id="{EE382D4A-42BC-4FDA-8E8F-6A9A64787271}"/>
              </a:ext>
            </a:extLst>
          </p:cNvPr>
          <p:cNvSpPr txBox="1"/>
          <p:nvPr userDrawn="1"/>
        </p:nvSpPr>
        <p:spPr>
          <a:xfrm>
            <a:off x="6639782" y="573705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9" name="文字方塊 218">
            <a:extLst>
              <a:ext uri="{FF2B5EF4-FFF2-40B4-BE49-F238E27FC236}">
                <a16:creationId xmlns:a16="http://schemas.microsoft.com/office/drawing/2014/main" id="{13D12998-FEA1-46AD-A63B-8DA71065F4E5}"/>
              </a:ext>
            </a:extLst>
          </p:cNvPr>
          <p:cNvSpPr txBox="1"/>
          <p:nvPr userDrawn="1"/>
        </p:nvSpPr>
        <p:spPr>
          <a:xfrm>
            <a:off x="7716846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0" name="文字方塊 219">
            <a:extLst>
              <a:ext uri="{FF2B5EF4-FFF2-40B4-BE49-F238E27FC236}">
                <a16:creationId xmlns:a16="http://schemas.microsoft.com/office/drawing/2014/main" id="{6458B25A-BA86-44E2-A119-A37611652C8C}"/>
              </a:ext>
            </a:extLst>
          </p:cNvPr>
          <p:cNvSpPr txBox="1"/>
          <p:nvPr userDrawn="1"/>
        </p:nvSpPr>
        <p:spPr>
          <a:xfrm>
            <a:off x="7716846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1" name="文字方塊 220">
            <a:extLst>
              <a:ext uri="{FF2B5EF4-FFF2-40B4-BE49-F238E27FC236}">
                <a16:creationId xmlns:a16="http://schemas.microsoft.com/office/drawing/2014/main" id="{A9CC56CD-5521-4ED7-9971-5BBD2B38F888}"/>
              </a:ext>
            </a:extLst>
          </p:cNvPr>
          <p:cNvSpPr txBox="1"/>
          <p:nvPr userDrawn="1"/>
        </p:nvSpPr>
        <p:spPr>
          <a:xfrm>
            <a:off x="1237801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2" name="文字方塊 221">
            <a:extLst>
              <a:ext uri="{FF2B5EF4-FFF2-40B4-BE49-F238E27FC236}">
                <a16:creationId xmlns:a16="http://schemas.microsoft.com/office/drawing/2014/main" id="{E0CBD91B-237A-4898-B68E-86925438BCFD}"/>
              </a:ext>
            </a:extLst>
          </p:cNvPr>
          <p:cNvSpPr txBox="1"/>
          <p:nvPr userDrawn="1"/>
        </p:nvSpPr>
        <p:spPr>
          <a:xfrm>
            <a:off x="2313823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3" name="文字方塊 222">
            <a:extLst>
              <a:ext uri="{FF2B5EF4-FFF2-40B4-BE49-F238E27FC236}">
                <a16:creationId xmlns:a16="http://schemas.microsoft.com/office/drawing/2014/main" id="{45F4EA6B-7DB6-473C-A0DF-19DF2BCE0FFB}"/>
              </a:ext>
            </a:extLst>
          </p:cNvPr>
          <p:cNvSpPr txBox="1"/>
          <p:nvPr userDrawn="1"/>
        </p:nvSpPr>
        <p:spPr>
          <a:xfrm>
            <a:off x="3406433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4" name="文字方塊 223">
            <a:extLst>
              <a:ext uri="{FF2B5EF4-FFF2-40B4-BE49-F238E27FC236}">
                <a16:creationId xmlns:a16="http://schemas.microsoft.com/office/drawing/2014/main" id="{4D27CAEA-2F6F-4DE7-B361-3D51E34DC92D}"/>
              </a:ext>
            </a:extLst>
          </p:cNvPr>
          <p:cNvSpPr txBox="1"/>
          <p:nvPr userDrawn="1"/>
        </p:nvSpPr>
        <p:spPr>
          <a:xfrm>
            <a:off x="4473340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5" name="文字方塊 224">
            <a:extLst>
              <a:ext uri="{FF2B5EF4-FFF2-40B4-BE49-F238E27FC236}">
                <a16:creationId xmlns:a16="http://schemas.microsoft.com/office/drawing/2014/main" id="{102CD580-0407-46D0-8DAD-62542C0C4616}"/>
              </a:ext>
            </a:extLst>
          </p:cNvPr>
          <p:cNvSpPr txBox="1"/>
          <p:nvPr userDrawn="1"/>
        </p:nvSpPr>
        <p:spPr>
          <a:xfrm>
            <a:off x="5550814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6" name="文字方塊 225">
            <a:extLst>
              <a:ext uri="{FF2B5EF4-FFF2-40B4-BE49-F238E27FC236}">
                <a16:creationId xmlns:a16="http://schemas.microsoft.com/office/drawing/2014/main" id="{4B7B2103-EF2C-4C5E-8A15-355130E84200}"/>
              </a:ext>
            </a:extLst>
          </p:cNvPr>
          <p:cNvSpPr txBox="1"/>
          <p:nvPr userDrawn="1"/>
        </p:nvSpPr>
        <p:spPr>
          <a:xfrm>
            <a:off x="6639782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7" name="文字方塊 226">
            <a:extLst>
              <a:ext uri="{FF2B5EF4-FFF2-40B4-BE49-F238E27FC236}">
                <a16:creationId xmlns:a16="http://schemas.microsoft.com/office/drawing/2014/main" id="{EDBDB5A4-5A7A-4675-8739-D033CC39E2DC}"/>
              </a:ext>
            </a:extLst>
          </p:cNvPr>
          <p:cNvSpPr txBox="1"/>
          <p:nvPr userDrawn="1"/>
        </p:nvSpPr>
        <p:spPr>
          <a:xfrm>
            <a:off x="7716846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8" name="文字方塊 227">
            <a:extLst>
              <a:ext uri="{FF2B5EF4-FFF2-40B4-BE49-F238E27FC236}">
                <a16:creationId xmlns:a16="http://schemas.microsoft.com/office/drawing/2014/main" id="{DA9AF7A7-6F68-4595-9E4B-15E81C6F1F7E}"/>
              </a:ext>
            </a:extLst>
          </p:cNvPr>
          <p:cNvSpPr txBox="1"/>
          <p:nvPr userDrawn="1"/>
        </p:nvSpPr>
        <p:spPr>
          <a:xfrm>
            <a:off x="1237801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9" name="文字方塊 228">
            <a:extLst>
              <a:ext uri="{FF2B5EF4-FFF2-40B4-BE49-F238E27FC236}">
                <a16:creationId xmlns:a16="http://schemas.microsoft.com/office/drawing/2014/main" id="{C882AFCB-6D0F-4DB5-AC04-2538CC26CC2C}"/>
              </a:ext>
            </a:extLst>
          </p:cNvPr>
          <p:cNvSpPr txBox="1"/>
          <p:nvPr userDrawn="1"/>
        </p:nvSpPr>
        <p:spPr>
          <a:xfrm>
            <a:off x="2313823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0" name="文字方塊 229">
            <a:extLst>
              <a:ext uri="{FF2B5EF4-FFF2-40B4-BE49-F238E27FC236}">
                <a16:creationId xmlns:a16="http://schemas.microsoft.com/office/drawing/2014/main" id="{EB368922-434D-4A8B-815A-D59FAC7C8F7F}"/>
              </a:ext>
            </a:extLst>
          </p:cNvPr>
          <p:cNvSpPr txBox="1"/>
          <p:nvPr userDrawn="1"/>
        </p:nvSpPr>
        <p:spPr>
          <a:xfrm>
            <a:off x="3406433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1" name="文字方塊 230">
            <a:extLst>
              <a:ext uri="{FF2B5EF4-FFF2-40B4-BE49-F238E27FC236}">
                <a16:creationId xmlns:a16="http://schemas.microsoft.com/office/drawing/2014/main" id="{1EB7660B-CC25-4D20-9424-1745BB718623}"/>
              </a:ext>
            </a:extLst>
          </p:cNvPr>
          <p:cNvSpPr txBox="1"/>
          <p:nvPr userDrawn="1"/>
        </p:nvSpPr>
        <p:spPr>
          <a:xfrm>
            <a:off x="4473340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2" name="文字方塊 231">
            <a:extLst>
              <a:ext uri="{FF2B5EF4-FFF2-40B4-BE49-F238E27FC236}">
                <a16:creationId xmlns:a16="http://schemas.microsoft.com/office/drawing/2014/main" id="{82E40448-7859-4B47-85A9-A8BA620691C9}"/>
              </a:ext>
            </a:extLst>
          </p:cNvPr>
          <p:cNvSpPr txBox="1"/>
          <p:nvPr userDrawn="1"/>
        </p:nvSpPr>
        <p:spPr>
          <a:xfrm>
            <a:off x="5550814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3" name="文字方塊 232">
            <a:extLst>
              <a:ext uri="{FF2B5EF4-FFF2-40B4-BE49-F238E27FC236}">
                <a16:creationId xmlns:a16="http://schemas.microsoft.com/office/drawing/2014/main" id="{E3F82562-FDC6-4337-A839-89FC59BB5252}"/>
              </a:ext>
            </a:extLst>
          </p:cNvPr>
          <p:cNvSpPr txBox="1"/>
          <p:nvPr userDrawn="1"/>
        </p:nvSpPr>
        <p:spPr>
          <a:xfrm>
            <a:off x="6639782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4" name="文字方塊 233">
            <a:extLst>
              <a:ext uri="{FF2B5EF4-FFF2-40B4-BE49-F238E27FC236}">
                <a16:creationId xmlns:a16="http://schemas.microsoft.com/office/drawing/2014/main" id="{2A5A83C9-78DD-4DA2-9CE6-EE020E039B7B}"/>
              </a:ext>
            </a:extLst>
          </p:cNvPr>
          <p:cNvSpPr txBox="1"/>
          <p:nvPr userDrawn="1"/>
        </p:nvSpPr>
        <p:spPr>
          <a:xfrm>
            <a:off x="7716846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5" name="文字方塊 234">
            <a:extLst>
              <a:ext uri="{FF2B5EF4-FFF2-40B4-BE49-F238E27FC236}">
                <a16:creationId xmlns:a16="http://schemas.microsoft.com/office/drawing/2014/main" id="{B3FB8F2A-A031-4B1E-8892-AA9DE5A1EA30}"/>
              </a:ext>
            </a:extLst>
          </p:cNvPr>
          <p:cNvSpPr txBox="1"/>
          <p:nvPr userDrawn="1"/>
        </p:nvSpPr>
        <p:spPr>
          <a:xfrm>
            <a:off x="1237801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6" name="文字方塊 235">
            <a:extLst>
              <a:ext uri="{FF2B5EF4-FFF2-40B4-BE49-F238E27FC236}">
                <a16:creationId xmlns:a16="http://schemas.microsoft.com/office/drawing/2014/main" id="{83B49951-AA54-4938-B312-62DC6CAFBE62}"/>
              </a:ext>
            </a:extLst>
          </p:cNvPr>
          <p:cNvSpPr txBox="1"/>
          <p:nvPr userDrawn="1"/>
        </p:nvSpPr>
        <p:spPr>
          <a:xfrm>
            <a:off x="2313823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7" name="文字方塊 236">
            <a:extLst>
              <a:ext uri="{FF2B5EF4-FFF2-40B4-BE49-F238E27FC236}">
                <a16:creationId xmlns:a16="http://schemas.microsoft.com/office/drawing/2014/main" id="{71FD468F-D07A-40B4-A12C-05B7BBF70BA1}"/>
              </a:ext>
            </a:extLst>
          </p:cNvPr>
          <p:cNvSpPr txBox="1"/>
          <p:nvPr userDrawn="1"/>
        </p:nvSpPr>
        <p:spPr>
          <a:xfrm>
            <a:off x="3406433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8" name="文字方塊 237">
            <a:extLst>
              <a:ext uri="{FF2B5EF4-FFF2-40B4-BE49-F238E27FC236}">
                <a16:creationId xmlns:a16="http://schemas.microsoft.com/office/drawing/2014/main" id="{C33EB1C5-1FA0-4056-8620-43EE2BA7C01C}"/>
              </a:ext>
            </a:extLst>
          </p:cNvPr>
          <p:cNvSpPr txBox="1"/>
          <p:nvPr userDrawn="1"/>
        </p:nvSpPr>
        <p:spPr>
          <a:xfrm>
            <a:off x="4473340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9" name="文字方塊 238">
            <a:extLst>
              <a:ext uri="{FF2B5EF4-FFF2-40B4-BE49-F238E27FC236}">
                <a16:creationId xmlns:a16="http://schemas.microsoft.com/office/drawing/2014/main" id="{1954D8CC-D441-4F45-8621-953973C91E95}"/>
              </a:ext>
            </a:extLst>
          </p:cNvPr>
          <p:cNvSpPr txBox="1"/>
          <p:nvPr userDrawn="1"/>
        </p:nvSpPr>
        <p:spPr>
          <a:xfrm>
            <a:off x="5550814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0" name="文字方塊 239">
            <a:extLst>
              <a:ext uri="{FF2B5EF4-FFF2-40B4-BE49-F238E27FC236}">
                <a16:creationId xmlns:a16="http://schemas.microsoft.com/office/drawing/2014/main" id="{01FE431E-74DC-48E8-8D21-BFCEB4484462}"/>
              </a:ext>
            </a:extLst>
          </p:cNvPr>
          <p:cNvSpPr txBox="1"/>
          <p:nvPr userDrawn="1"/>
        </p:nvSpPr>
        <p:spPr>
          <a:xfrm>
            <a:off x="6639782" y="4040489"/>
            <a:ext cx="216000" cy="233586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1" name="文字方塊 240">
            <a:extLst>
              <a:ext uri="{FF2B5EF4-FFF2-40B4-BE49-F238E27FC236}">
                <a16:creationId xmlns:a16="http://schemas.microsoft.com/office/drawing/2014/main" id="{FAC603A2-EFA2-42A3-9B11-36EE2E803157}"/>
              </a:ext>
            </a:extLst>
          </p:cNvPr>
          <p:cNvSpPr txBox="1"/>
          <p:nvPr userDrawn="1"/>
        </p:nvSpPr>
        <p:spPr>
          <a:xfrm>
            <a:off x="7716846" y="4047178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2" name="文字方塊 241">
            <a:extLst>
              <a:ext uri="{FF2B5EF4-FFF2-40B4-BE49-F238E27FC236}">
                <a16:creationId xmlns:a16="http://schemas.microsoft.com/office/drawing/2014/main" id="{57129011-FA8D-41B0-99A4-C07F81D2B8B2}"/>
              </a:ext>
            </a:extLst>
          </p:cNvPr>
          <p:cNvSpPr txBox="1"/>
          <p:nvPr userDrawn="1"/>
        </p:nvSpPr>
        <p:spPr>
          <a:xfrm>
            <a:off x="1237801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3" name="文字方塊 242">
            <a:extLst>
              <a:ext uri="{FF2B5EF4-FFF2-40B4-BE49-F238E27FC236}">
                <a16:creationId xmlns:a16="http://schemas.microsoft.com/office/drawing/2014/main" id="{94DAADF9-5962-42B4-8AA0-FC60D3EFFDED}"/>
              </a:ext>
            </a:extLst>
          </p:cNvPr>
          <p:cNvSpPr txBox="1"/>
          <p:nvPr userDrawn="1"/>
        </p:nvSpPr>
        <p:spPr>
          <a:xfrm>
            <a:off x="2313823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4" name="文字方塊 243">
            <a:extLst>
              <a:ext uri="{FF2B5EF4-FFF2-40B4-BE49-F238E27FC236}">
                <a16:creationId xmlns:a16="http://schemas.microsoft.com/office/drawing/2014/main" id="{2A40FCCA-FEBC-497F-992F-7248EA17DE13}"/>
              </a:ext>
            </a:extLst>
          </p:cNvPr>
          <p:cNvSpPr txBox="1"/>
          <p:nvPr userDrawn="1"/>
        </p:nvSpPr>
        <p:spPr>
          <a:xfrm>
            <a:off x="3406433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601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十一月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群組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群組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直線接點​​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直線接點​​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接點​​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接點​​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接點​​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接點​​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群組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直線接點​​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直線接點​​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直線接點​​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線接點​​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線接點​​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線接點​​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群組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直線接點​​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直線接點​​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直線接點​​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直線接點​​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直線接點​​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直線接點​​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群組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直線接點​​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接點​​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接點​​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線接點​​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直線接點​​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直線接點​​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群組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直線接點​​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接點​​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接點​​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接點​​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接點​​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接點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群組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直線接點​​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接點​​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接點​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接點​​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接點​​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接點​​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群組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直線接點​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接點​​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接點​​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接點​​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接點​​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接點​​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群組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直線接點​​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接點​​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接點​​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接點​​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接點​​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文字預留位置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4" name="文字預留位置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5" name="文字預留位置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6" name="文字預留位置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7" name="文字預留位置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8" name="文字預留位置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9" name="文字預留位置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0" name="文字預留位置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1" name="文字預留位置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2" name="文字預留位置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3" name="文字預留位置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4" name="文字預留位置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5" name="文字預留位置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6" name="文字預留位置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7" name="文字預留位置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8" name="文字預留位置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9" name="文字預留位置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0" name="文字預留位置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1" name="文字預留位置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2" name="文字預留位置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3" name="文字預留位置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4" name="文字預留位置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5" name="文字預留位置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6" name="文字預留位置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7" name="文字預留位置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74" name="文字預留位置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81" name="文字預留位置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88" name="文字預留位置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97" name="文字預留位置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06" name="文字預留位置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14" name="文字預留位置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4" name="文字預留位置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5" name="文字預留位置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6" name="文字預留位置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8" name="文字預留位置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82" name="文字預留位置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98" name="文字方塊 197"/>
          <p:cNvSpPr txBox="1"/>
          <p:nvPr userDrawn="1"/>
        </p:nvSpPr>
        <p:spPr>
          <a:xfrm>
            <a:off x="6323527" y="33399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n-US" altLang="zh-TW" sz="5400" cap="small">
                <a:solidFill>
                  <a:srgbClr val="58B4FB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2018 </a:t>
            </a:r>
            <a:r>
              <a:rPr lang="zh-TW" altLang="en-US" sz="5400" cap="small">
                <a:solidFill>
                  <a:srgbClr val="58B4FB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年</a:t>
            </a:r>
            <a:endParaRPr lang="zh-TW" altLang="en-US" sz="5400" cap="small" dirty="0">
              <a:solidFill>
                <a:srgbClr val="58B4FB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99" name="文字方塊 198"/>
          <p:cNvSpPr txBox="1"/>
          <p:nvPr userDrawn="1"/>
        </p:nvSpPr>
        <p:spPr>
          <a:xfrm>
            <a:off x="2438400" y="31083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十一月</a:t>
            </a:r>
          </a:p>
        </p:txBody>
      </p:sp>
      <p:sp>
        <p:nvSpPr>
          <p:cNvPr id="245" name="文字預留位置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6" name="文字預留位置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7" name="文字預留位置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8" name="文字預留位置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9" name="文字預留位置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50" name="文字預留位置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86" name="文字方塊 185">
            <a:extLst>
              <a:ext uri="{FF2B5EF4-FFF2-40B4-BE49-F238E27FC236}">
                <a16:creationId xmlns:a16="http://schemas.microsoft.com/office/drawing/2014/main" id="{E0935B30-7938-4AB9-92D4-7A09B86494AF}"/>
              </a:ext>
            </a:extLst>
          </p:cNvPr>
          <p:cNvSpPr txBox="1"/>
          <p:nvPr userDrawn="1"/>
        </p:nvSpPr>
        <p:spPr>
          <a:xfrm>
            <a:off x="125095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星期日</a:t>
            </a:r>
          </a:p>
        </p:txBody>
      </p:sp>
      <p:sp>
        <p:nvSpPr>
          <p:cNvPr id="187" name="文字方塊 186">
            <a:extLst>
              <a:ext uri="{FF2B5EF4-FFF2-40B4-BE49-F238E27FC236}">
                <a16:creationId xmlns:a16="http://schemas.microsoft.com/office/drawing/2014/main" id="{8B19A7D4-63AE-4A65-ACE4-B9E8F424257C}"/>
              </a:ext>
            </a:extLst>
          </p:cNvPr>
          <p:cNvSpPr txBox="1"/>
          <p:nvPr userDrawn="1"/>
        </p:nvSpPr>
        <p:spPr>
          <a:xfrm>
            <a:off x="232695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星期一</a:t>
            </a:r>
          </a:p>
        </p:txBody>
      </p:sp>
      <p:sp>
        <p:nvSpPr>
          <p:cNvPr id="188" name="文字方塊 187">
            <a:extLst>
              <a:ext uri="{FF2B5EF4-FFF2-40B4-BE49-F238E27FC236}">
                <a16:creationId xmlns:a16="http://schemas.microsoft.com/office/drawing/2014/main" id="{7EEB0767-C924-4C00-BED5-EF909BDAA58C}"/>
              </a:ext>
            </a:extLst>
          </p:cNvPr>
          <p:cNvSpPr txBox="1"/>
          <p:nvPr userDrawn="1"/>
        </p:nvSpPr>
        <p:spPr>
          <a:xfrm>
            <a:off x="340294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星期二</a:t>
            </a:r>
          </a:p>
        </p:txBody>
      </p:sp>
      <p:sp>
        <p:nvSpPr>
          <p:cNvPr id="189" name="文字方塊 188">
            <a:extLst>
              <a:ext uri="{FF2B5EF4-FFF2-40B4-BE49-F238E27FC236}">
                <a16:creationId xmlns:a16="http://schemas.microsoft.com/office/drawing/2014/main" id="{11FF08AF-9802-4063-B414-66EB646877A6}"/>
              </a:ext>
            </a:extLst>
          </p:cNvPr>
          <p:cNvSpPr txBox="1"/>
          <p:nvPr userDrawn="1"/>
        </p:nvSpPr>
        <p:spPr>
          <a:xfrm>
            <a:off x="447894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星期三</a:t>
            </a:r>
          </a:p>
        </p:txBody>
      </p:sp>
      <p:sp>
        <p:nvSpPr>
          <p:cNvPr id="190" name="文字方塊 189">
            <a:extLst>
              <a:ext uri="{FF2B5EF4-FFF2-40B4-BE49-F238E27FC236}">
                <a16:creationId xmlns:a16="http://schemas.microsoft.com/office/drawing/2014/main" id="{F3707144-1140-4E30-8A6C-5D9793F7B7D6}"/>
              </a:ext>
            </a:extLst>
          </p:cNvPr>
          <p:cNvSpPr txBox="1"/>
          <p:nvPr userDrawn="1"/>
        </p:nvSpPr>
        <p:spPr>
          <a:xfrm>
            <a:off x="555494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星期四</a:t>
            </a:r>
          </a:p>
        </p:txBody>
      </p:sp>
      <p:sp>
        <p:nvSpPr>
          <p:cNvPr id="200" name="文字方塊 199">
            <a:extLst>
              <a:ext uri="{FF2B5EF4-FFF2-40B4-BE49-F238E27FC236}">
                <a16:creationId xmlns:a16="http://schemas.microsoft.com/office/drawing/2014/main" id="{43A37D2A-752C-4517-9182-F089ED08B272}"/>
              </a:ext>
            </a:extLst>
          </p:cNvPr>
          <p:cNvSpPr txBox="1"/>
          <p:nvPr userDrawn="1"/>
        </p:nvSpPr>
        <p:spPr>
          <a:xfrm>
            <a:off x="663093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星期五</a:t>
            </a:r>
          </a:p>
        </p:txBody>
      </p:sp>
      <p:sp>
        <p:nvSpPr>
          <p:cNvPr id="201" name="文字方塊 200">
            <a:extLst>
              <a:ext uri="{FF2B5EF4-FFF2-40B4-BE49-F238E27FC236}">
                <a16:creationId xmlns:a16="http://schemas.microsoft.com/office/drawing/2014/main" id="{C4B16B58-0E54-498E-B56F-2E5FC679A9FB}"/>
              </a:ext>
            </a:extLst>
          </p:cNvPr>
          <p:cNvSpPr txBox="1"/>
          <p:nvPr userDrawn="1"/>
        </p:nvSpPr>
        <p:spPr>
          <a:xfrm>
            <a:off x="770693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星期六</a:t>
            </a:r>
          </a:p>
        </p:txBody>
      </p:sp>
      <p:sp>
        <p:nvSpPr>
          <p:cNvPr id="202" name="文字預留位置 167">
            <a:extLst>
              <a:ext uri="{FF2B5EF4-FFF2-40B4-BE49-F238E27FC236}">
                <a16:creationId xmlns:a16="http://schemas.microsoft.com/office/drawing/2014/main" id="{1504BAF6-02FC-4253-849B-16A491C3D4E6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03" name="文字方塊 202">
            <a:extLst>
              <a:ext uri="{FF2B5EF4-FFF2-40B4-BE49-F238E27FC236}">
                <a16:creationId xmlns:a16="http://schemas.microsoft.com/office/drawing/2014/main" id="{E46B368B-89D5-4181-B143-0F3B2C8E6955}"/>
              </a:ext>
            </a:extLst>
          </p:cNvPr>
          <p:cNvSpPr txBox="1"/>
          <p:nvPr userDrawn="1"/>
        </p:nvSpPr>
        <p:spPr>
          <a:xfrm>
            <a:off x="6639782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4" name="文字方塊 203">
            <a:extLst>
              <a:ext uri="{FF2B5EF4-FFF2-40B4-BE49-F238E27FC236}">
                <a16:creationId xmlns:a16="http://schemas.microsoft.com/office/drawing/2014/main" id="{F0CB3243-49B6-4086-8821-998D4E4E9117}"/>
              </a:ext>
            </a:extLst>
          </p:cNvPr>
          <p:cNvSpPr txBox="1"/>
          <p:nvPr userDrawn="1"/>
        </p:nvSpPr>
        <p:spPr>
          <a:xfrm>
            <a:off x="5550814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5" name="文字方塊 204">
            <a:extLst>
              <a:ext uri="{FF2B5EF4-FFF2-40B4-BE49-F238E27FC236}">
                <a16:creationId xmlns:a16="http://schemas.microsoft.com/office/drawing/2014/main" id="{BDD329B9-D242-42C8-B58B-D7A28C8E8220}"/>
              </a:ext>
            </a:extLst>
          </p:cNvPr>
          <p:cNvSpPr txBox="1"/>
          <p:nvPr userDrawn="1"/>
        </p:nvSpPr>
        <p:spPr>
          <a:xfrm>
            <a:off x="4473340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31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6" name="文字方塊 205">
            <a:extLst>
              <a:ext uri="{FF2B5EF4-FFF2-40B4-BE49-F238E27FC236}">
                <a16:creationId xmlns:a16="http://schemas.microsoft.com/office/drawing/2014/main" id="{FA32B45A-EEFD-4FB6-8793-8FF8071CD9B9}"/>
              </a:ext>
            </a:extLst>
          </p:cNvPr>
          <p:cNvSpPr txBox="1"/>
          <p:nvPr userDrawn="1"/>
        </p:nvSpPr>
        <p:spPr>
          <a:xfrm>
            <a:off x="3406433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7" name="文字方塊 206">
            <a:extLst>
              <a:ext uri="{FF2B5EF4-FFF2-40B4-BE49-F238E27FC236}">
                <a16:creationId xmlns:a16="http://schemas.microsoft.com/office/drawing/2014/main" id="{CAD48404-6D92-4EDF-BBEB-8B1045297434}"/>
              </a:ext>
            </a:extLst>
          </p:cNvPr>
          <p:cNvSpPr txBox="1"/>
          <p:nvPr userDrawn="1"/>
        </p:nvSpPr>
        <p:spPr>
          <a:xfrm>
            <a:off x="2313823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8" name="文字方塊 207">
            <a:extLst>
              <a:ext uri="{FF2B5EF4-FFF2-40B4-BE49-F238E27FC236}">
                <a16:creationId xmlns:a16="http://schemas.microsoft.com/office/drawing/2014/main" id="{36AAFCFC-CEE4-42EE-9609-C84018C12F28}"/>
              </a:ext>
            </a:extLst>
          </p:cNvPr>
          <p:cNvSpPr txBox="1"/>
          <p:nvPr userDrawn="1"/>
        </p:nvSpPr>
        <p:spPr>
          <a:xfrm>
            <a:off x="1237801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28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9" name="文字方塊 208">
            <a:extLst>
              <a:ext uri="{FF2B5EF4-FFF2-40B4-BE49-F238E27FC236}">
                <a16:creationId xmlns:a16="http://schemas.microsoft.com/office/drawing/2014/main" id="{C777C26D-23AC-4137-A4B9-EDF6D59D0852}"/>
              </a:ext>
            </a:extLst>
          </p:cNvPr>
          <p:cNvSpPr txBox="1"/>
          <p:nvPr userDrawn="1"/>
        </p:nvSpPr>
        <p:spPr>
          <a:xfrm>
            <a:off x="7716846" y="488980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0" name="文字方塊 209">
            <a:extLst>
              <a:ext uri="{FF2B5EF4-FFF2-40B4-BE49-F238E27FC236}">
                <a16:creationId xmlns:a16="http://schemas.microsoft.com/office/drawing/2014/main" id="{F49D2DB8-C479-4FD9-884D-14C1742FBB7B}"/>
              </a:ext>
            </a:extLst>
          </p:cNvPr>
          <p:cNvSpPr txBox="1"/>
          <p:nvPr userDrawn="1"/>
        </p:nvSpPr>
        <p:spPr>
          <a:xfrm>
            <a:off x="6637401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1" name="文字方塊 210">
            <a:extLst>
              <a:ext uri="{FF2B5EF4-FFF2-40B4-BE49-F238E27FC236}">
                <a16:creationId xmlns:a16="http://schemas.microsoft.com/office/drawing/2014/main" id="{B101349E-E9B0-4AB7-B74D-190E3FDED684}"/>
              </a:ext>
            </a:extLst>
          </p:cNvPr>
          <p:cNvSpPr txBox="1"/>
          <p:nvPr userDrawn="1"/>
        </p:nvSpPr>
        <p:spPr>
          <a:xfrm>
            <a:off x="1237801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2" name="文字方塊 211">
            <a:extLst>
              <a:ext uri="{FF2B5EF4-FFF2-40B4-BE49-F238E27FC236}">
                <a16:creationId xmlns:a16="http://schemas.microsoft.com/office/drawing/2014/main" id="{397D3596-A43C-4A1C-B458-7F4BB0009775}"/>
              </a:ext>
            </a:extLst>
          </p:cNvPr>
          <p:cNvSpPr txBox="1"/>
          <p:nvPr userDrawn="1"/>
        </p:nvSpPr>
        <p:spPr>
          <a:xfrm>
            <a:off x="5550814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3" name="文字方塊 212">
            <a:extLst>
              <a:ext uri="{FF2B5EF4-FFF2-40B4-BE49-F238E27FC236}">
                <a16:creationId xmlns:a16="http://schemas.microsoft.com/office/drawing/2014/main" id="{C907BDAC-55FF-4FAF-B6BE-DA38E6AF5884}"/>
              </a:ext>
            </a:extLst>
          </p:cNvPr>
          <p:cNvSpPr txBox="1"/>
          <p:nvPr userDrawn="1"/>
        </p:nvSpPr>
        <p:spPr>
          <a:xfrm>
            <a:off x="4473340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4" name="文字方塊 213">
            <a:extLst>
              <a:ext uri="{FF2B5EF4-FFF2-40B4-BE49-F238E27FC236}">
                <a16:creationId xmlns:a16="http://schemas.microsoft.com/office/drawing/2014/main" id="{7AE1DF95-5ABE-48A4-AD03-E891A61EEC34}"/>
              </a:ext>
            </a:extLst>
          </p:cNvPr>
          <p:cNvSpPr txBox="1"/>
          <p:nvPr userDrawn="1"/>
        </p:nvSpPr>
        <p:spPr>
          <a:xfrm>
            <a:off x="2313823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5" name="文字方塊 214">
            <a:extLst>
              <a:ext uri="{FF2B5EF4-FFF2-40B4-BE49-F238E27FC236}">
                <a16:creationId xmlns:a16="http://schemas.microsoft.com/office/drawing/2014/main" id="{599B903F-5682-4296-AE5D-992D14B37148}"/>
              </a:ext>
            </a:extLst>
          </p:cNvPr>
          <p:cNvSpPr txBox="1"/>
          <p:nvPr userDrawn="1"/>
        </p:nvSpPr>
        <p:spPr>
          <a:xfrm>
            <a:off x="3406433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6" name="文字方塊 215">
            <a:extLst>
              <a:ext uri="{FF2B5EF4-FFF2-40B4-BE49-F238E27FC236}">
                <a16:creationId xmlns:a16="http://schemas.microsoft.com/office/drawing/2014/main" id="{B5358392-3C6F-4672-BCF6-305084AFA8A9}"/>
              </a:ext>
            </a:extLst>
          </p:cNvPr>
          <p:cNvSpPr txBox="1"/>
          <p:nvPr userDrawn="1"/>
        </p:nvSpPr>
        <p:spPr>
          <a:xfrm>
            <a:off x="4473340" y="573642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7" name="文字方塊 216">
            <a:extLst>
              <a:ext uri="{FF2B5EF4-FFF2-40B4-BE49-F238E27FC236}">
                <a16:creationId xmlns:a16="http://schemas.microsoft.com/office/drawing/2014/main" id="{650350A2-868E-46B1-BD52-0CE41C9017A5}"/>
              </a:ext>
            </a:extLst>
          </p:cNvPr>
          <p:cNvSpPr txBox="1"/>
          <p:nvPr userDrawn="1"/>
        </p:nvSpPr>
        <p:spPr>
          <a:xfrm>
            <a:off x="5550814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8" name="文字方塊 217">
            <a:extLst>
              <a:ext uri="{FF2B5EF4-FFF2-40B4-BE49-F238E27FC236}">
                <a16:creationId xmlns:a16="http://schemas.microsoft.com/office/drawing/2014/main" id="{8C8EF311-44BE-427B-B56E-D371A8F573C3}"/>
              </a:ext>
            </a:extLst>
          </p:cNvPr>
          <p:cNvSpPr txBox="1"/>
          <p:nvPr userDrawn="1"/>
        </p:nvSpPr>
        <p:spPr>
          <a:xfrm>
            <a:off x="6639782" y="573705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9" name="文字方塊 218">
            <a:extLst>
              <a:ext uri="{FF2B5EF4-FFF2-40B4-BE49-F238E27FC236}">
                <a16:creationId xmlns:a16="http://schemas.microsoft.com/office/drawing/2014/main" id="{90B64A16-4842-45AC-B1FA-B88EC95384C7}"/>
              </a:ext>
            </a:extLst>
          </p:cNvPr>
          <p:cNvSpPr txBox="1"/>
          <p:nvPr userDrawn="1"/>
        </p:nvSpPr>
        <p:spPr>
          <a:xfrm>
            <a:off x="7716846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0" name="文字方塊 219">
            <a:extLst>
              <a:ext uri="{FF2B5EF4-FFF2-40B4-BE49-F238E27FC236}">
                <a16:creationId xmlns:a16="http://schemas.microsoft.com/office/drawing/2014/main" id="{8B428B02-853F-468A-9BC0-C9BFA83E2605}"/>
              </a:ext>
            </a:extLst>
          </p:cNvPr>
          <p:cNvSpPr txBox="1"/>
          <p:nvPr userDrawn="1"/>
        </p:nvSpPr>
        <p:spPr>
          <a:xfrm>
            <a:off x="7716846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1" name="文字方塊 220">
            <a:extLst>
              <a:ext uri="{FF2B5EF4-FFF2-40B4-BE49-F238E27FC236}">
                <a16:creationId xmlns:a16="http://schemas.microsoft.com/office/drawing/2014/main" id="{FE5D4DBE-8719-49E6-AD14-FB5BDB375DE6}"/>
              </a:ext>
            </a:extLst>
          </p:cNvPr>
          <p:cNvSpPr txBox="1"/>
          <p:nvPr userDrawn="1"/>
        </p:nvSpPr>
        <p:spPr>
          <a:xfrm>
            <a:off x="1237801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2" name="文字方塊 221">
            <a:extLst>
              <a:ext uri="{FF2B5EF4-FFF2-40B4-BE49-F238E27FC236}">
                <a16:creationId xmlns:a16="http://schemas.microsoft.com/office/drawing/2014/main" id="{CA05EE3D-9166-4210-A007-EB05F9EB5077}"/>
              </a:ext>
            </a:extLst>
          </p:cNvPr>
          <p:cNvSpPr txBox="1"/>
          <p:nvPr userDrawn="1"/>
        </p:nvSpPr>
        <p:spPr>
          <a:xfrm>
            <a:off x="2313823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3" name="文字方塊 222">
            <a:extLst>
              <a:ext uri="{FF2B5EF4-FFF2-40B4-BE49-F238E27FC236}">
                <a16:creationId xmlns:a16="http://schemas.microsoft.com/office/drawing/2014/main" id="{AA6FFB77-5F3A-4D2E-A4E5-FD300E9EE8EB}"/>
              </a:ext>
            </a:extLst>
          </p:cNvPr>
          <p:cNvSpPr txBox="1"/>
          <p:nvPr userDrawn="1"/>
        </p:nvSpPr>
        <p:spPr>
          <a:xfrm>
            <a:off x="3406433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4" name="文字方塊 223">
            <a:extLst>
              <a:ext uri="{FF2B5EF4-FFF2-40B4-BE49-F238E27FC236}">
                <a16:creationId xmlns:a16="http://schemas.microsoft.com/office/drawing/2014/main" id="{BFF1B155-3322-4A58-A831-A59390289506}"/>
              </a:ext>
            </a:extLst>
          </p:cNvPr>
          <p:cNvSpPr txBox="1"/>
          <p:nvPr userDrawn="1"/>
        </p:nvSpPr>
        <p:spPr>
          <a:xfrm>
            <a:off x="4473340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5" name="文字方塊 224">
            <a:extLst>
              <a:ext uri="{FF2B5EF4-FFF2-40B4-BE49-F238E27FC236}">
                <a16:creationId xmlns:a16="http://schemas.microsoft.com/office/drawing/2014/main" id="{804115BE-E718-40BA-897E-1236CDDC3C90}"/>
              </a:ext>
            </a:extLst>
          </p:cNvPr>
          <p:cNvSpPr txBox="1"/>
          <p:nvPr userDrawn="1"/>
        </p:nvSpPr>
        <p:spPr>
          <a:xfrm>
            <a:off x="5550814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6" name="文字方塊 225">
            <a:extLst>
              <a:ext uri="{FF2B5EF4-FFF2-40B4-BE49-F238E27FC236}">
                <a16:creationId xmlns:a16="http://schemas.microsoft.com/office/drawing/2014/main" id="{8D96B66F-5878-44E7-AE19-D0E92CF719E8}"/>
              </a:ext>
            </a:extLst>
          </p:cNvPr>
          <p:cNvSpPr txBox="1"/>
          <p:nvPr userDrawn="1"/>
        </p:nvSpPr>
        <p:spPr>
          <a:xfrm>
            <a:off x="6639782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7" name="文字方塊 226">
            <a:extLst>
              <a:ext uri="{FF2B5EF4-FFF2-40B4-BE49-F238E27FC236}">
                <a16:creationId xmlns:a16="http://schemas.microsoft.com/office/drawing/2014/main" id="{0D23E6F1-B464-4FD4-A985-80F2DA5B5DD0}"/>
              </a:ext>
            </a:extLst>
          </p:cNvPr>
          <p:cNvSpPr txBox="1"/>
          <p:nvPr userDrawn="1"/>
        </p:nvSpPr>
        <p:spPr>
          <a:xfrm>
            <a:off x="7716846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8" name="文字方塊 227">
            <a:extLst>
              <a:ext uri="{FF2B5EF4-FFF2-40B4-BE49-F238E27FC236}">
                <a16:creationId xmlns:a16="http://schemas.microsoft.com/office/drawing/2014/main" id="{EFA201BD-F7C9-4F62-81F6-B54225292310}"/>
              </a:ext>
            </a:extLst>
          </p:cNvPr>
          <p:cNvSpPr txBox="1"/>
          <p:nvPr userDrawn="1"/>
        </p:nvSpPr>
        <p:spPr>
          <a:xfrm>
            <a:off x="1237801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9" name="文字方塊 228">
            <a:extLst>
              <a:ext uri="{FF2B5EF4-FFF2-40B4-BE49-F238E27FC236}">
                <a16:creationId xmlns:a16="http://schemas.microsoft.com/office/drawing/2014/main" id="{5577ED26-9ACE-42F6-A9B3-D93B0BB46166}"/>
              </a:ext>
            </a:extLst>
          </p:cNvPr>
          <p:cNvSpPr txBox="1"/>
          <p:nvPr userDrawn="1"/>
        </p:nvSpPr>
        <p:spPr>
          <a:xfrm>
            <a:off x="2313823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0" name="文字方塊 229">
            <a:extLst>
              <a:ext uri="{FF2B5EF4-FFF2-40B4-BE49-F238E27FC236}">
                <a16:creationId xmlns:a16="http://schemas.microsoft.com/office/drawing/2014/main" id="{DEAA9F64-980F-4AC7-A591-09A51021C712}"/>
              </a:ext>
            </a:extLst>
          </p:cNvPr>
          <p:cNvSpPr txBox="1"/>
          <p:nvPr userDrawn="1"/>
        </p:nvSpPr>
        <p:spPr>
          <a:xfrm>
            <a:off x="3406433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1" name="文字方塊 230">
            <a:extLst>
              <a:ext uri="{FF2B5EF4-FFF2-40B4-BE49-F238E27FC236}">
                <a16:creationId xmlns:a16="http://schemas.microsoft.com/office/drawing/2014/main" id="{8B6B100C-7A6C-43DF-A1F3-27EC980DDE4A}"/>
              </a:ext>
            </a:extLst>
          </p:cNvPr>
          <p:cNvSpPr txBox="1"/>
          <p:nvPr userDrawn="1"/>
        </p:nvSpPr>
        <p:spPr>
          <a:xfrm>
            <a:off x="4473340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2" name="文字方塊 231">
            <a:extLst>
              <a:ext uri="{FF2B5EF4-FFF2-40B4-BE49-F238E27FC236}">
                <a16:creationId xmlns:a16="http://schemas.microsoft.com/office/drawing/2014/main" id="{D2DD3904-7593-4E34-8825-DD724A807179}"/>
              </a:ext>
            </a:extLst>
          </p:cNvPr>
          <p:cNvSpPr txBox="1"/>
          <p:nvPr userDrawn="1"/>
        </p:nvSpPr>
        <p:spPr>
          <a:xfrm>
            <a:off x="5550814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3" name="文字方塊 232">
            <a:extLst>
              <a:ext uri="{FF2B5EF4-FFF2-40B4-BE49-F238E27FC236}">
                <a16:creationId xmlns:a16="http://schemas.microsoft.com/office/drawing/2014/main" id="{4D1D9D81-67CD-44A6-83E8-2823F786327E}"/>
              </a:ext>
            </a:extLst>
          </p:cNvPr>
          <p:cNvSpPr txBox="1"/>
          <p:nvPr userDrawn="1"/>
        </p:nvSpPr>
        <p:spPr>
          <a:xfrm>
            <a:off x="6639782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4" name="文字方塊 233">
            <a:extLst>
              <a:ext uri="{FF2B5EF4-FFF2-40B4-BE49-F238E27FC236}">
                <a16:creationId xmlns:a16="http://schemas.microsoft.com/office/drawing/2014/main" id="{FA0047DB-3814-428B-8C92-52512AF8764E}"/>
              </a:ext>
            </a:extLst>
          </p:cNvPr>
          <p:cNvSpPr txBox="1"/>
          <p:nvPr userDrawn="1"/>
        </p:nvSpPr>
        <p:spPr>
          <a:xfrm>
            <a:off x="7716846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5" name="文字方塊 234">
            <a:extLst>
              <a:ext uri="{FF2B5EF4-FFF2-40B4-BE49-F238E27FC236}">
                <a16:creationId xmlns:a16="http://schemas.microsoft.com/office/drawing/2014/main" id="{11908C12-4B4D-45CD-921A-166115972CB9}"/>
              </a:ext>
            </a:extLst>
          </p:cNvPr>
          <p:cNvSpPr txBox="1"/>
          <p:nvPr userDrawn="1"/>
        </p:nvSpPr>
        <p:spPr>
          <a:xfrm>
            <a:off x="1237801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6" name="文字方塊 235">
            <a:extLst>
              <a:ext uri="{FF2B5EF4-FFF2-40B4-BE49-F238E27FC236}">
                <a16:creationId xmlns:a16="http://schemas.microsoft.com/office/drawing/2014/main" id="{5AA2E516-B1CF-4640-91E2-6A189170281F}"/>
              </a:ext>
            </a:extLst>
          </p:cNvPr>
          <p:cNvSpPr txBox="1"/>
          <p:nvPr userDrawn="1"/>
        </p:nvSpPr>
        <p:spPr>
          <a:xfrm>
            <a:off x="2313823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7" name="文字方塊 236">
            <a:extLst>
              <a:ext uri="{FF2B5EF4-FFF2-40B4-BE49-F238E27FC236}">
                <a16:creationId xmlns:a16="http://schemas.microsoft.com/office/drawing/2014/main" id="{877DD59D-D30F-4648-AE25-3EAB509A2CB9}"/>
              </a:ext>
            </a:extLst>
          </p:cNvPr>
          <p:cNvSpPr txBox="1"/>
          <p:nvPr userDrawn="1"/>
        </p:nvSpPr>
        <p:spPr>
          <a:xfrm>
            <a:off x="3406433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8" name="文字方塊 237">
            <a:extLst>
              <a:ext uri="{FF2B5EF4-FFF2-40B4-BE49-F238E27FC236}">
                <a16:creationId xmlns:a16="http://schemas.microsoft.com/office/drawing/2014/main" id="{4E3EAE59-99E4-4FCA-B065-46C98007380F}"/>
              </a:ext>
            </a:extLst>
          </p:cNvPr>
          <p:cNvSpPr txBox="1"/>
          <p:nvPr userDrawn="1"/>
        </p:nvSpPr>
        <p:spPr>
          <a:xfrm>
            <a:off x="4473340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9" name="文字方塊 238">
            <a:extLst>
              <a:ext uri="{FF2B5EF4-FFF2-40B4-BE49-F238E27FC236}">
                <a16:creationId xmlns:a16="http://schemas.microsoft.com/office/drawing/2014/main" id="{AE8AD215-968B-46F4-9BBE-E0D1BF97FDE4}"/>
              </a:ext>
            </a:extLst>
          </p:cNvPr>
          <p:cNvSpPr txBox="1"/>
          <p:nvPr userDrawn="1"/>
        </p:nvSpPr>
        <p:spPr>
          <a:xfrm>
            <a:off x="5550814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0" name="文字方塊 239">
            <a:extLst>
              <a:ext uri="{FF2B5EF4-FFF2-40B4-BE49-F238E27FC236}">
                <a16:creationId xmlns:a16="http://schemas.microsoft.com/office/drawing/2014/main" id="{6A0019A9-F97A-4DD3-9CAD-2A4304EE2B48}"/>
              </a:ext>
            </a:extLst>
          </p:cNvPr>
          <p:cNvSpPr txBox="1"/>
          <p:nvPr userDrawn="1"/>
        </p:nvSpPr>
        <p:spPr>
          <a:xfrm>
            <a:off x="6639782" y="4040489"/>
            <a:ext cx="216000" cy="233586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1" name="文字方塊 240">
            <a:extLst>
              <a:ext uri="{FF2B5EF4-FFF2-40B4-BE49-F238E27FC236}">
                <a16:creationId xmlns:a16="http://schemas.microsoft.com/office/drawing/2014/main" id="{CAF348E4-C319-427B-81CC-07F986160980}"/>
              </a:ext>
            </a:extLst>
          </p:cNvPr>
          <p:cNvSpPr txBox="1"/>
          <p:nvPr userDrawn="1"/>
        </p:nvSpPr>
        <p:spPr>
          <a:xfrm>
            <a:off x="7716846" y="4047178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2" name="文字方塊 241">
            <a:extLst>
              <a:ext uri="{FF2B5EF4-FFF2-40B4-BE49-F238E27FC236}">
                <a16:creationId xmlns:a16="http://schemas.microsoft.com/office/drawing/2014/main" id="{71D50520-EEDB-4656-82BC-ACE3C8C40146}"/>
              </a:ext>
            </a:extLst>
          </p:cNvPr>
          <p:cNvSpPr txBox="1"/>
          <p:nvPr userDrawn="1"/>
        </p:nvSpPr>
        <p:spPr>
          <a:xfrm>
            <a:off x="1237801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3" name="文字方塊 242">
            <a:extLst>
              <a:ext uri="{FF2B5EF4-FFF2-40B4-BE49-F238E27FC236}">
                <a16:creationId xmlns:a16="http://schemas.microsoft.com/office/drawing/2014/main" id="{58B12312-4FE8-418A-AD52-C4B5DFD0C3E4}"/>
              </a:ext>
            </a:extLst>
          </p:cNvPr>
          <p:cNvSpPr txBox="1"/>
          <p:nvPr userDrawn="1"/>
        </p:nvSpPr>
        <p:spPr>
          <a:xfrm>
            <a:off x="2313823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4" name="文字方塊 243">
            <a:extLst>
              <a:ext uri="{FF2B5EF4-FFF2-40B4-BE49-F238E27FC236}">
                <a16:creationId xmlns:a16="http://schemas.microsoft.com/office/drawing/2014/main" id="{9A178AA3-31FD-4A6F-96B5-2DDE57F1CA7B}"/>
              </a:ext>
            </a:extLst>
          </p:cNvPr>
          <p:cNvSpPr txBox="1"/>
          <p:nvPr userDrawn="1"/>
        </p:nvSpPr>
        <p:spPr>
          <a:xfrm>
            <a:off x="3406433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809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十二月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群組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群組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直線接點​​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直線接點​​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接點​​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接點​​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接點​​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接點​​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群組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直線接點​​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直線接點​​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直線接點​​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線接點​​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線接點​​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線接點​​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群組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直線接點​​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直線接點​​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直線接點​​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直線接點​​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直線接點​​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直線接點​​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群組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直線接點​​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接點​​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接點​​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線接點​​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直線接點​​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直線接點​​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群組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直線接點​​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接點​​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接點​​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接點​​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接點​​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接點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群組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直線接點​​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接點​​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接點​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接點​​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接點​​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接點​​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群組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直線接點​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接點​​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接點​​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接點​​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接點​​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接點​​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群組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直線接點​​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接點​​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接點​​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接點​​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接點​​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文字預留位置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4" name="文字預留位置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5" name="文字預留位置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6" name="文字預留位置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7" name="文字預留位置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8" name="文字預留位置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9" name="文字預留位置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0" name="文字預留位置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1" name="文字預留位置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2" name="文字預留位置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3" name="文字預留位置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4" name="文字預留位置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5" name="文字預留位置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6" name="文字預留位置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7" name="文字預留位置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8" name="文字預留位置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9" name="文字預留位置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0" name="文字預留位置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1" name="文字預留位置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2" name="文字預留位置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3" name="文字預留位置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4" name="文字預留位置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5" name="文字預留位置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6" name="文字預留位置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7" name="文字預留位置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74" name="文字預留位置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81" name="文字預留位置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88" name="文字預留位置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97" name="文字預留位置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06" name="文字預留位置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14" name="文字預留位置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4" name="文字預留位置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5" name="文字預留位置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6" name="文字預留位置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8" name="文字預留位置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82" name="文字預留位置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98" name="文字方塊 197"/>
          <p:cNvSpPr txBox="1"/>
          <p:nvPr userDrawn="1"/>
        </p:nvSpPr>
        <p:spPr>
          <a:xfrm>
            <a:off x="6323527" y="33399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n-US" altLang="zh-TW" sz="5400" cap="small">
                <a:solidFill>
                  <a:srgbClr val="58B4FB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2018 </a:t>
            </a:r>
            <a:r>
              <a:rPr lang="zh-TW" altLang="en-US" sz="5400" cap="small">
                <a:solidFill>
                  <a:srgbClr val="58B4FB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年</a:t>
            </a:r>
            <a:endParaRPr lang="zh-TW" altLang="en-US" sz="5400" cap="small" dirty="0">
              <a:solidFill>
                <a:srgbClr val="58B4FB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99" name="文字方塊 198"/>
          <p:cNvSpPr txBox="1"/>
          <p:nvPr userDrawn="1"/>
        </p:nvSpPr>
        <p:spPr>
          <a:xfrm>
            <a:off x="2438400" y="31083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十二月</a:t>
            </a:r>
          </a:p>
        </p:txBody>
      </p:sp>
      <p:sp>
        <p:nvSpPr>
          <p:cNvPr id="245" name="文字預留位置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6" name="文字預留位置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7" name="文字預留位置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8" name="文字預留位置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9" name="文字預留位置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50" name="文字預留位置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86" name="文字方塊 185">
            <a:extLst>
              <a:ext uri="{FF2B5EF4-FFF2-40B4-BE49-F238E27FC236}">
                <a16:creationId xmlns:a16="http://schemas.microsoft.com/office/drawing/2014/main" id="{1657A3B0-11EC-46BF-BF23-2489ADCA08CD}"/>
              </a:ext>
            </a:extLst>
          </p:cNvPr>
          <p:cNvSpPr txBox="1"/>
          <p:nvPr userDrawn="1"/>
        </p:nvSpPr>
        <p:spPr>
          <a:xfrm>
            <a:off x="125095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星期日</a:t>
            </a:r>
          </a:p>
        </p:txBody>
      </p:sp>
      <p:sp>
        <p:nvSpPr>
          <p:cNvPr id="187" name="文字方塊 186">
            <a:extLst>
              <a:ext uri="{FF2B5EF4-FFF2-40B4-BE49-F238E27FC236}">
                <a16:creationId xmlns:a16="http://schemas.microsoft.com/office/drawing/2014/main" id="{AEA1602B-B317-45A8-A69E-63D4BEE67648}"/>
              </a:ext>
            </a:extLst>
          </p:cNvPr>
          <p:cNvSpPr txBox="1"/>
          <p:nvPr userDrawn="1"/>
        </p:nvSpPr>
        <p:spPr>
          <a:xfrm>
            <a:off x="232695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星期一</a:t>
            </a:r>
          </a:p>
        </p:txBody>
      </p:sp>
      <p:sp>
        <p:nvSpPr>
          <p:cNvPr id="188" name="文字方塊 187">
            <a:extLst>
              <a:ext uri="{FF2B5EF4-FFF2-40B4-BE49-F238E27FC236}">
                <a16:creationId xmlns:a16="http://schemas.microsoft.com/office/drawing/2014/main" id="{358321A7-5289-407F-90EC-D7E5AA829F0D}"/>
              </a:ext>
            </a:extLst>
          </p:cNvPr>
          <p:cNvSpPr txBox="1"/>
          <p:nvPr userDrawn="1"/>
        </p:nvSpPr>
        <p:spPr>
          <a:xfrm>
            <a:off x="340294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星期二</a:t>
            </a:r>
          </a:p>
        </p:txBody>
      </p:sp>
      <p:sp>
        <p:nvSpPr>
          <p:cNvPr id="189" name="文字方塊 188">
            <a:extLst>
              <a:ext uri="{FF2B5EF4-FFF2-40B4-BE49-F238E27FC236}">
                <a16:creationId xmlns:a16="http://schemas.microsoft.com/office/drawing/2014/main" id="{D0AD248B-DA35-4F58-9FB5-70AF11D370DF}"/>
              </a:ext>
            </a:extLst>
          </p:cNvPr>
          <p:cNvSpPr txBox="1"/>
          <p:nvPr userDrawn="1"/>
        </p:nvSpPr>
        <p:spPr>
          <a:xfrm>
            <a:off x="447894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星期三</a:t>
            </a:r>
          </a:p>
        </p:txBody>
      </p:sp>
      <p:sp>
        <p:nvSpPr>
          <p:cNvPr id="190" name="文字方塊 189">
            <a:extLst>
              <a:ext uri="{FF2B5EF4-FFF2-40B4-BE49-F238E27FC236}">
                <a16:creationId xmlns:a16="http://schemas.microsoft.com/office/drawing/2014/main" id="{2FF8A57A-AD7F-45B3-8647-F12BB70EB29F}"/>
              </a:ext>
            </a:extLst>
          </p:cNvPr>
          <p:cNvSpPr txBox="1"/>
          <p:nvPr userDrawn="1"/>
        </p:nvSpPr>
        <p:spPr>
          <a:xfrm>
            <a:off x="555494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星期四</a:t>
            </a:r>
          </a:p>
        </p:txBody>
      </p:sp>
      <p:sp>
        <p:nvSpPr>
          <p:cNvPr id="200" name="文字方塊 199">
            <a:extLst>
              <a:ext uri="{FF2B5EF4-FFF2-40B4-BE49-F238E27FC236}">
                <a16:creationId xmlns:a16="http://schemas.microsoft.com/office/drawing/2014/main" id="{A15BAC40-2F86-4CDC-9FF2-2FFDCCB6A9B1}"/>
              </a:ext>
            </a:extLst>
          </p:cNvPr>
          <p:cNvSpPr txBox="1"/>
          <p:nvPr userDrawn="1"/>
        </p:nvSpPr>
        <p:spPr>
          <a:xfrm>
            <a:off x="663093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星期五</a:t>
            </a:r>
          </a:p>
        </p:txBody>
      </p:sp>
      <p:sp>
        <p:nvSpPr>
          <p:cNvPr id="201" name="文字方塊 200">
            <a:extLst>
              <a:ext uri="{FF2B5EF4-FFF2-40B4-BE49-F238E27FC236}">
                <a16:creationId xmlns:a16="http://schemas.microsoft.com/office/drawing/2014/main" id="{182F79ED-6400-4B90-AAA8-9E909C670E44}"/>
              </a:ext>
            </a:extLst>
          </p:cNvPr>
          <p:cNvSpPr txBox="1"/>
          <p:nvPr userDrawn="1"/>
        </p:nvSpPr>
        <p:spPr>
          <a:xfrm>
            <a:off x="770693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星期六</a:t>
            </a:r>
          </a:p>
        </p:txBody>
      </p:sp>
      <p:sp>
        <p:nvSpPr>
          <p:cNvPr id="202" name="文字預留位置 167">
            <a:extLst>
              <a:ext uri="{FF2B5EF4-FFF2-40B4-BE49-F238E27FC236}">
                <a16:creationId xmlns:a16="http://schemas.microsoft.com/office/drawing/2014/main" id="{8A0A510F-B10E-4B02-915E-FA67F9E90762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03" name="文字方塊 202">
            <a:extLst>
              <a:ext uri="{FF2B5EF4-FFF2-40B4-BE49-F238E27FC236}">
                <a16:creationId xmlns:a16="http://schemas.microsoft.com/office/drawing/2014/main" id="{43C0F3AB-1012-420E-81B3-95882F45BDCE}"/>
              </a:ext>
            </a:extLst>
          </p:cNvPr>
          <p:cNvSpPr txBox="1"/>
          <p:nvPr userDrawn="1"/>
        </p:nvSpPr>
        <p:spPr>
          <a:xfrm>
            <a:off x="6639782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</a:t>
            </a:r>
            <a:endParaRPr lang="en-US" altLang="zh-TW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4" name="文字方塊 203">
            <a:extLst>
              <a:ext uri="{FF2B5EF4-FFF2-40B4-BE49-F238E27FC236}">
                <a16:creationId xmlns:a16="http://schemas.microsoft.com/office/drawing/2014/main" id="{405E2763-712E-4EFE-8983-32B1C534690C}"/>
              </a:ext>
            </a:extLst>
          </p:cNvPr>
          <p:cNvSpPr txBox="1"/>
          <p:nvPr userDrawn="1"/>
        </p:nvSpPr>
        <p:spPr>
          <a:xfrm>
            <a:off x="5550814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r>
            <a:endParaRPr lang="en-US" altLang="zh-TW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5" name="文字方塊 204">
            <a:extLst>
              <a:ext uri="{FF2B5EF4-FFF2-40B4-BE49-F238E27FC236}">
                <a16:creationId xmlns:a16="http://schemas.microsoft.com/office/drawing/2014/main" id="{06DCB2C5-1AF6-4E34-9418-ADB73AC0FD7F}"/>
              </a:ext>
            </a:extLst>
          </p:cNvPr>
          <p:cNvSpPr txBox="1"/>
          <p:nvPr userDrawn="1"/>
        </p:nvSpPr>
        <p:spPr>
          <a:xfrm>
            <a:off x="4473340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28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6" name="文字方塊 205">
            <a:extLst>
              <a:ext uri="{FF2B5EF4-FFF2-40B4-BE49-F238E27FC236}">
                <a16:creationId xmlns:a16="http://schemas.microsoft.com/office/drawing/2014/main" id="{8ABBB0C1-A812-40CF-8CB8-50F12DA76C7D}"/>
              </a:ext>
            </a:extLst>
          </p:cNvPr>
          <p:cNvSpPr txBox="1"/>
          <p:nvPr userDrawn="1"/>
        </p:nvSpPr>
        <p:spPr>
          <a:xfrm>
            <a:off x="3406433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7" name="文字方塊 206">
            <a:extLst>
              <a:ext uri="{FF2B5EF4-FFF2-40B4-BE49-F238E27FC236}">
                <a16:creationId xmlns:a16="http://schemas.microsoft.com/office/drawing/2014/main" id="{43F0FAF1-13DA-4340-95A8-46C8C70ACD23}"/>
              </a:ext>
            </a:extLst>
          </p:cNvPr>
          <p:cNvSpPr txBox="1"/>
          <p:nvPr userDrawn="1"/>
        </p:nvSpPr>
        <p:spPr>
          <a:xfrm>
            <a:off x="2313823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26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8" name="文字方塊 207">
            <a:extLst>
              <a:ext uri="{FF2B5EF4-FFF2-40B4-BE49-F238E27FC236}">
                <a16:creationId xmlns:a16="http://schemas.microsoft.com/office/drawing/2014/main" id="{43BDAEFE-68D6-4E2F-89CF-0B6E6E96CE3E}"/>
              </a:ext>
            </a:extLst>
          </p:cNvPr>
          <p:cNvSpPr txBox="1"/>
          <p:nvPr userDrawn="1"/>
        </p:nvSpPr>
        <p:spPr>
          <a:xfrm>
            <a:off x="1237801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25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9" name="文字方塊 208">
            <a:extLst>
              <a:ext uri="{FF2B5EF4-FFF2-40B4-BE49-F238E27FC236}">
                <a16:creationId xmlns:a16="http://schemas.microsoft.com/office/drawing/2014/main" id="{C81B7C59-B042-4529-B104-88D11649F385}"/>
              </a:ext>
            </a:extLst>
          </p:cNvPr>
          <p:cNvSpPr txBox="1"/>
          <p:nvPr userDrawn="1"/>
        </p:nvSpPr>
        <p:spPr>
          <a:xfrm>
            <a:off x="7716846" y="488980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r>
            <a:endParaRPr lang="en-US" altLang="zh-TW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0" name="文字方塊 209">
            <a:extLst>
              <a:ext uri="{FF2B5EF4-FFF2-40B4-BE49-F238E27FC236}">
                <a16:creationId xmlns:a16="http://schemas.microsoft.com/office/drawing/2014/main" id="{DD7BC78C-81FB-4049-A089-822CAD9990BB}"/>
              </a:ext>
            </a:extLst>
          </p:cNvPr>
          <p:cNvSpPr txBox="1"/>
          <p:nvPr userDrawn="1"/>
        </p:nvSpPr>
        <p:spPr>
          <a:xfrm>
            <a:off x="6637401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1" name="文字方塊 210">
            <a:extLst>
              <a:ext uri="{FF2B5EF4-FFF2-40B4-BE49-F238E27FC236}">
                <a16:creationId xmlns:a16="http://schemas.microsoft.com/office/drawing/2014/main" id="{9EBC926B-E19D-402A-89F1-2A0DBC9EB2DD}"/>
              </a:ext>
            </a:extLst>
          </p:cNvPr>
          <p:cNvSpPr txBox="1"/>
          <p:nvPr userDrawn="1"/>
        </p:nvSpPr>
        <p:spPr>
          <a:xfrm>
            <a:off x="1237801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</a:t>
            </a:r>
            <a:endParaRPr lang="en-US" altLang="zh-TW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2" name="文字方塊 211">
            <a:extLst>
              <a:ext uri="{FF2B5EF4-FFF2-40B4-BE49-F238E27FC236}">
                <a16:creationId xmlns:a16="http://schemas.microsoft.com/office/drawing/2014/main" id="{D503DF00-0234-471E-9BDB-AF1A9A7F9511}"/>
              </a:ext>
            </a:extLst>
          </p:cNvPr>
          <p:cNvSpPr txBox="1"/>
          <p:nvPr userDrawn="1"/>
        </p:nvSpPr>
        <p:spPr>
          <a:xfrm>
            <a:off x="5550814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3" name="文字方塊 212">
            <a:extLst>
              <a:ext uri="{FF2B5EF4-FFF2-40B4-BE49-F238E27FC236}">
                <a16:creationId xmlns:a16="http://schemas.microsoft.com/office/drawing/2014/main" id="{D0BC29CB-95E7-4820-B17B-7BCC30470BA0}"/>
              </a:ext>
            </a:extLst>
          </p:cNvPr>
          <p:cNvSpPr txBox="1"/>
          <p:nvPr userDrawn="1"/>
        </p:nvSpPr>
        <p:spPr>
          <a:xfrm>
            <a:off x="4473340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4" name="文字方塊 213">
            <a:extLst>
              <a:ext uri="{FF2B5EF4-FFF2-40B4-BE49-F238E27FC236}">
                <a16:creationId xmlns:a16="http://schemas.microsoft.com/office/drawing/2014/main" id="{A88E1450-1E9D-44BA-A148-205762146ACF}"/>
              </a:ext>
            </a:extLst>
          </p:cNvPr>
          <p:cNvSpPr txBox="1"/>
          <p:nvPr userDrawn="1"/>
        </p:nvSpPr>
        <p:spPr>
          <a:xfrm>
            <a:off x="2313823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31</a:t>
            </a:r>
            <a:endParaRPr lang="en-US" altLang="zh-TW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5" name="文字方塊 214">
            <a:extLst>
              <a:ext uri="{FF2B5EF4-FFF2-40B4-BE49-F238E27FC236}">
                <a16:creationId xmlns:a16="http://schemas.microsoft.com/office/drawing/2014/main" id="{560E11CE-5A69-4E42-8EBE-A91D34DCD874}"/>
              </a:ext>
            </a:extLst>
          </p:cNvPr>
          <p:cNvSpPr txBox="1"/>
          <p:nvPr userDrawn="1"/>
        </p:nvSpPr>
        <p:spPr>
          <a:xfrm>
            <a:off x="3406433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6" name="文字方塊 215">
            <a:extLst>
              <a:ext uri="{FF2B5EF4-FFF2-40B4-BE49-F238E27FC236}">
                <a16:creationId xmlns:a16="http://schemas.microsoft.com/office/drawing/2014/main" id="{342F3D53-80E2-4B7A-ABC6-45EF6215D615}"/>
              </a:ext>
            </a:extLst>
          </p:cNvPr>
          <p:cNvSpPr txBox="1"/>
          <p:nvPr userDrawn="1"/>
        </p:nvSpPr>
        <p:spPr>
          <a:xfrm>
            <a:off x="4473340" y="573642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7" name="文字方塊 216">
            <a:extLst>
              <a:ext uri="{FF2B5EF4-FFF2-40B4-BE49-F238E27FC236}">
                <a16:creationId xmlns:a16="http://schemas.microsoft.com/office/drawing/2014/main" id="{2D22CDFB-6A9B-45C6-8B95-845EC8552FEA}"/>
              </a:ext>
            </a:extLst>
          </p:cNvPr>
          <p:cNvSpPr txBox="1"/>
          <p:nvPr userDrawn="1"/>
        </p:nvSpPr>
        <p:spPr>
          <a:xfrm>
            <a:off x="5550814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8" name="文字方塊 217">
            <a:extLst>
              <a:ext uri="{FF2B5EF4-FFF2-40B4-BE49-F238E27FC236}">
                <a16:creationId xmlns:a16="http://schemas.microsoft.com/office/drawing/2014/main" id="{9BF6338D-51BD-4B76-82CF-F5CFF46B20AC}"/>
              </a:ext>
            </a:extLst>
          </p:cNvPr>
          <p:cNvSpPr txBox="1"/>
          <p:nvPr userDrawn="1"/>
        </p:nvSpPr>
        <p:spPr>
          <a:xfrm>
            <a:off x="6639782" y="573705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9" name="文字方塊 218">
            <a:extLst>
              <a:ext uri="{FF2B5EF4-FFF2-40B4-BE49-F238E27FC236}">
                <a16:creationId xmlns:a16="http://schemas.microsoft.com/office/drawing/2014/main" id="{61BE43D7-5540-4178-BD7D-0AAAEEB458EC}"/>
              </a:ext>
            </a:extLst>
          </p:cNvPr>
          <p:cNvSpPr txBox="1"/>
          <p:nvPr userDrawn="1"/>
        </p:nvSpPr>
        <p:spPr>
          <a:xfrm>
            <a:off x="7716846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0" name="文字方塊 219">
            <a:extLst>
              <a:ext uri="{FF2B5EF4-FFF2-40B4-BE49-F238E27FC236}">
                <a16:creationId xmlns:a16="http://schemas.microsoft.com/office/drawing/2014/main" id="{A8150AC6-7E37-46CD-A0E8-248311C69673}"/>
              </a:ext>
            </a:extLst>
          </p:cNvPr>
          <p:cNvSpPr txBox="1"/>
          <p:nvPr userDrawn="1"/>
        </p:nvSpPr>
        <p:spPr>
          <a:xfrm>
            <a:off x="7716846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1" name="文字方塊 220">
            <a:extLst>
              <a:ext uri="{FF2B5EF4-FFF2-40B4-BE49-F238E27FC236}">
                <a16:creationId xmlns:a16="http://schemas.microsoft.com/office/drawing/2014/main" id="{A68A922E-1497-4082-ABE2-6D6AC75AF016}"/>
              </a:ext>
            </a:extLst>
          </p:cNvPr>
          <p:cNvSpPr txBox="1"/>
          <p:nvPr userDrawn="1"/>
        </p:nvSpPr>
        <p:spPr>
          <a:xfrm>
            <a:off x="1237801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2" name="文字方塊 221">
            <a:extLst>
              <a:ext uri="{FF2B5EF4-FFF2-40B4-BE49-F238E27FC236}">
                <a16:creationId xmlns:a16="http://schemas.microsoft.com/office/drawing/2014/main" id="{2A4ED4D2-C3DB-4128-BFB6-F990EB19B306}"/>
              </a:ext>
            </a:extLst>
          </p:cNvPr>
          <p:cNvSpPr txBox="1"/>
          <p:nvPr userDrawn="1"/>
        </p:nvSpPr>
        <p:spPr>
          <a:xfrm>
            <a:off x="2313823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3" name="文字方塊 222">
            <a:extLst>
              <a:ext uri="{FF2B5EF4-FFF2-40B4-BE49-F238E27FC236}">
                <a16:creationId xmlns:a16="http://schemas.microsoft.com/office/drawing/2014/main" id="{000896A7-A322-4446-B78C-4D5768050251}"/>
              </a:ext>
            </a:extLst>
          </p:cNvPr>
          <p:cNvSpPr txBox="1"/>
          <p:nvPr userDrawn="1"/>
        </p:nvSpPr>
        <p:spPr>
          <a:xfrm>
            <a:off x="3406433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4" name="文字方塊 223">
            <a:extLst>
              <a:ext uri="{FF2B5EF4-FFF2-40B4-BE49-F238E27FC236}">
                <a16:creationId xmlns:a16="http://schemas.microsoft.com/office/drawing/2014/main" id="{ACB4928B-0123-4A4C-9589-8EB5050EEEBB}"/>
              </a:ext>
            </a:extLst>
          </p:cNvPr>
          <p:cNvSpPr txBox="1"/>
          <p:nvPr userDrawn="1"/>
        </p:nvSpPr>
        <p:spPr>
          <a:xfrm>
            <a:off x="4473340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5" name="文字方塊 224">
            <a:extLst>
              <a:ext uri="{FF2B5EF4-FFF2-40B4-BE49-F238E27FC236}">
                <a16:creationId xmlns:a16="http://schemas.microsoft.com/office/drawing/2014/main" id="{840C940F-F182-4B16-867E-059E6BF75B40}"/>
              </a:ext>
            </a:extLst>
          </p:cNvPr>
          <p:cNvSpPr txBox="1"/>
          <p:nvPr userDrawn="1"/>
        </p:nvSpPr>
        <p:spPr>
          <a:xfrm>
            <a:off x="5550814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6" name="文字方塊 225">
            <a:extLst>
              <a:ext uri="{FF2B5EF4-FFF2-40B4-BE49-F238E27FC236}">
                <a16:creationId xmlns:a16="http://schemas.microsoft.com/office/drawing/2014/main" id="{5A621355-3342-4087-AA2D-117D1F0BB9D2}"/>
              </a:ext>
            </a:extLst>
          </p:cNvPr>
          <p:cNvSpPr txBox="1"/>
          <p:nvPr userDrawn="1"/>
        </p:nvSpPr>
        <p:spPr>
          <a:xfrm>
            <a:off x="6639782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7" name="文字方塊 226">
            <a:extLst>
              <a:ext uri="{FF2B5EF4-FFF2-40B4-BE49-F238E27FC236}">
                <a16:creationId xmlns:a16="http://schemas.microsoft.com/office/drawing/2014/main" id="{9E5F87B3-7C11-4FAC-845A-5B4B2B72313E}"/>
              </a:ext>
            </a:extLst>
          </p:cNvPr>
          <p:cNvSpPr txBox="1"/>
          <p:nvPr userDrawn="1"/>
        </p:nvSpPr>
        <p:spPr>
          <a:xfrm>
            <a:off x="7716846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8" name="文字方塊 227">
            <a:extLst>
              <a:ext uri="{FF2B5EF4-FFF2-40B4-BE49-F238E27FC236}">
                <a16:creationId xmlns:a16="http://schemas.microsoft.com/office/drawing/2014/main" id="{42BBC8E3-C307-43B8-89C2-A6011754AFAD}"/>
              </a:ext>
            </a:extLst>
          </p:cNvPr>
          <p:cNvSpPr txBox="1"/>
          <p:nvPr userDrawn="1"/>
        </p:nvSpPr>
        <p:spPr>
          <a:xfrm>
            <a:off x="1237801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9" name="文字方塊 228">
            <a:extLst>
              <a:ext uri="{FF2B5EF4-FFF2-40B4-BE49-F238E27FC236}">
                <a16:creationId xmlns:a16="http://schemas.microsoft.com/office/drawing/2014/main" id="{9DD449D3-AC48-4CEA-9805-189DC3E0390E}"/>
              </a:ext>
            </a:extLst>
          </p:cNvPr>
          <p:cNvSpPr txBox="1"/>
          <p:nvPr userDrawn="1"/>
        </p:nvSpPr>
        <p:spPr>
          <a:xfrm>
            <a:off x="2313823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0" name="文字方塊 229">
            <a:extLst>
              <a:ext uri="{FF2B5EF4-FFF2-40B4-BE49-F238E27FC236}">
                <a16:creationId xmlns:a16="http://schemas.microsoft.com/office/drawing/2014/main" id="{294BFD26-7312-4917-98CD-D27A56DA34E1}"/>
              </a:ext>
            </a:extLst>
          </p:cNvPr>
          <p:cNvSpPr txBox="1"/>
          <p:nvPr userDrawn="1"/>
        </p:nvSpPr>
        <p:spPr>
          <a:xfrm>
            <a:off x="3406433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1" name="文字方塊 230">
            <a:extLst>
              <a:ext uri="{FF2B5EF4-FFF2-40B4-BE49-F238E27FC236}">
                <a16:creationId xmlns:a16="http://schemas.microsoft.com/office/drawing/2014/main" id="{DC1C356C-FAD1-46FA-B9DE-3E5BFCAC563D}"/>
              </a:ext>
            </a:extLst>
          </p:cNvPr>
          <p:cNvSpPr txBox="1"/>
          <p:nvPr userDrawn="1"/>
        </p:nvSpPr>
        <p:spPr>
          <a:xfrm>
            <a:off x="4473340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2" name="文字方塊 231">
            <a:extLst>
              <a:ext uri="{FF2B5EF4-FFF2-40B4-BE49-F238E27FC236}">
                <a16:creationId xmlns:a16="http://schemas.microsoft.com/office/drawing/2014/main" id="{359A4F81-4293-4A6A-88C2-F86DB853D83A}"/>
              </a:ext>
            </a:extLst>
          </p:cNvPr>
          <p:cNvSpPr txBox="1"/>
          <p:nvPr userDrawn="1"/>
        </p:nvSpPr>
        <p:spPr>
          <a:xfrm>
            <a:off x="5550814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3" name="文字方塊 232">
            <a:extLst>
              <a:ext uri="{FF2B5EF4-FFF2-40B4-BE49-F238E27FC236}">
                <a16:creationId xmlns:a16="http://schemas.microsoft.com/office/drawing/2014/main" id="{6A615779-2212-45A8-92E2-55501C7E2DB6}"/>
              </a:ext>
            </a:extLst>
          </p:cNvPr>
          <p:cNvSpPr txBox="1"/>
          <p:nvPr userDrawn="1"/>
        </p:nvSpPr>
        <p:spPr>
          <a:xfrm>
            <a:off x="6639782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4" name="文字方塊 233">
            <a:extLst>
              <a:ext uri="{FF2B5EF4-FFF2-40B4-BE49-F238E27FC236}">
                <a16:creationId xmlns:a16="http://schemas.microsoft.com/office/drawing/2014/main" id="{E605B219-3557-48F2-B0D0-23578F819572}"/>
              </a:ext>
            </a:extLst>
          </p:cNvPr>
          <p:cNvSpPr txBox="1"/>
          <p:nvPr userDrawn="1"/>
        </p:nvSpPr>
        <p:spPr>
          <a:xfrm>
            <a:off x="7716846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5" name="文字方塊 234">
            <a:extLst>
              <a:ext uri="{FF2B5EF4-FFF2-40B4-BE49-F238E27FC236}">
                <a16:creationId xmlns:a16="http://schemas.microsoft.com/office/drawing/2014/main" id="{8655A177-CA9A-4063-B836-F034260DB162}"/>
              </a:ext>
            </a:extLst>
          </p:cNvPr>
          <p:cNvSpPr txBox="1"/>
          <p:nvPr userDrawn="1"/>
        </p:nvSpPr>
        <p:spPr>
          <a:xfrm>
            <a:off x="1237801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6" name="文字方塊 235">
            <a:extLst>
              <a:ext uri="{FF2B5EF4-FFF2-40B4-BE49-F238E27FC236}">
                <a16:creationId xmlns:a16="http://schemas.microsoft.com/office/drawing/2014/main" id="{8432F428-D2A3-4E0A-AFFC-30BC1B90B7D9}"/>
              </a:ext>
            </a:extLst>
          </p:cNvPr>
          <p:cNvSpPr txBox="1"/>
          <p:nvPr userDrawn="1"/>
        </p:nvSpPr>
        <p:spPr>
          <a:xfrm>
            <a:off x="2313823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7" name="文字方塊 236">
            <a:extLst>
              <a:ext uri="{FF2B5EF4-FFF2-40B4-BE49-F238E27FC236}">
                <a16:creationId xmlns:a16="http://schemas.microsoft.com/office/drawing/2014/main" id="{36EE4A4E-9290-413D-9F77-BDAD1A15B27E}"/>
              </a:ext>
            </a:extLst>
          </p:cNvPr>
          <p:cNvSpPr txBox="1"/>
          <p:nvPr userDrawn="1"/>
        </p:nvSpPr>
        <p:spPr>
          <a:xfrm>
            <a:off x="3406433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8" name="文字方塊 237">
            <a:extLst>
              <a:ext uri="{FF2B5EF4-FFF2-40B4-BE49-F238E27FC236}">
                <a16:creationId xmlns:a16="http://schemas.microsoft.com/office/drawing/2014/main" id="{A55A4C0D-612F-4825-AE7A-18CEE910C257}"/>
              </a:ext>
            </a:extLst>
          </p:cNvPr>
          <p:cNvSpPr txBox="1"/>
          <p:nvPr userDrawn="1"/>
        </p:nvSpPr>
        <p:spPr>
          <a:xfrm>
            <a:off x="4473340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9" name="文字方塊 238">
            <a:extLst>
              <a:ext uri="{FF2B5EF4-FFF2-40B4-BE49-F238E27FC236}">
                <a16:creationId xmlns:a16="http://schemas.microsoft.com/office/drawing/2014/main" id="{8D2703AA-0B49-4CB6-B80E-66726E7014A4}"/>
              </a:ext>
            </a:extLst>
          </p:cNvPr>
          <p:cNvSpPr txBox="1"/>
          <p:nvPr userDrawn="1"/>
        </p:nvSpPr>
        <p:spPr>
          <a:xfrm>
            <a:off x="5550814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0" name="文字方塊 239">
            <a:extLst>
              <a:ext uri="{FF2B5EF4-FFF2-40B4-BE49-F238E27FC236}">
                <a16:creationId xmlns:a16="http://schemas.microsoft.com/office/drawing/2014/main" id="{DC022FD2-197D-4FD2-BC5B-3A80C341D35D}"/>
              </a:ext>
            </a:extLst>
          </p:cNvPr>
          <p:cNvSpPr txBox="1"/>
          <p:nvPr userDrawn="1"/>
        </p:nvSpPr>
        <p:spPr>
          <a:xfrm>
            <a:off x="6639782" y="4040489"/>
            <a:ext cx="216000" cy="233586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1" name="文字方塊 240">
            <a:extLst>
              <a:ext uri="{FF2B5EF4-FFF2-40B4-BE49-F238E27FC236}">
                <a16:creationId xmlns:a16="http://schemas.microsoft.com/office/drawing/2014/main" id="{D421CE2B-439B-4FD3-AB81-7D48CF887DDE}"/>
              </a:ext>
            </a:extLst>
          </p:cNvPr>
          <p:cNvSpPr txBox="1"/>
          <p:nvPr userDrawn="1"/>
        </p:nvSpPr>
        <p:spPr>
          <a:xfrm>
            <a:off x="7716846" y="4047178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2" name="文字方塊 241">
            <a:extLst>
              <a:ext uri="{FF2B5EF4-FFF2-40B4-BE49-F238E27FC236}">
                <a16:creationId xmlns:a16="http://schemas.microsoft.com/office/drawing/2014/main" id="{A7E0F600-E144-4C21-AEF6-5E2E7EE1904B}"/>
              </a:ext>
            </a:extLst>
          </p:cNvPr>
          <p:cNvSpPr txBox="1"/>
          <p:nvPr userDrawn="1"/>
        </p:nvSpPr>
        <p:spPr>
          <a:xfrm>
            <a:off x="1237801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3" name="文字方塊 242">
            <a:extLst>
              <a:ext uri="{FF2B5EF4-FFF2-40B4-BE49-F238E27FC236}">
                <a16:creationId xmlns:a16="http://schemas.microsoft.com/office/drawing/2014/main" id="{F5936808-616A-4431-B222-821A83FE01BE}"/>
              </a:ext>
            </a:extLst>
          </p:cNvPr>
          <p:cNvSpPr txBox="1"/>
          <p:nvPr userDrawn="1"/>
        </p:nvSpPr>
        <p:spPr>
          <a:xfrm>
            <a:off x="2313823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4" name="文字方塊 243">
            <a:extLst>
              <a:ext uri="{FF2B5EF4-FFF2-40B4-BE49-F238E27FC236}">
                <a16:creationId xmlns:a16="http://schemas.microsoft.com/office/drawing/2014/main" id="{4B706C3F-AC1E-43D6-A078-29A002D898B0}"/>
              </a:ext>
            </a:extLst>
          </p:cNvPr>
          <p:cNvSpPr txBox="1"/>
          <p:nvPr userDrawn="1"/>
        </p:nvSpPr>
        <p:spPr>
          <a:xfrm>
            <a:off x="3406433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771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1143000" y="72001"/>
            <a:ext cx="7620000" cy="1143000"/>
          </a:xfrm>
        </p:spPr>
        <p:txBody>
          <a:bodyPr rtlCol="0"/>
          <a:lstStyle>
            <a:lvl1pPr>
              <a:defRPr sz="4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預留位置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en-US" altLang="zh-TW"/>
              <a:t>2018/3/21</a:t>
            </a:r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9E513D3-5634-4029-9D8A-10D34CC19BA1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563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en-US" altLang="zh-TW"/>
              <a:t>2018/3/21</a:t>
            </a:r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9E513D3-5634-4029-9D8A-10D34CC19BA1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47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月份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群組 256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58" name="群組 25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301" name="直線接點 30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直線接點 30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直線接點 30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直線接點 30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直線接點 30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直線接點 30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9" name="群組 258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95" name="直線接點 29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直線接點 29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直線接點 29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直線接點 29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直線接點 29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直線接點 2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群組 259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89" name="直線接點 28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直線接點 28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直線接點 29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直線接點 29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直線接點 29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直線接點 29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1" name="群組 260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83" name="直線接點 282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直線接點 283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直線接點 284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直線接點 285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直線接點 28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直線接點 28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2" name="群組 261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77" name="直線接點 276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直線接點 277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直線接點 278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直線接點 279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直線接點 280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直線接點 281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3" name="群組 26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71" name="直線接點​​ 270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直線接點​​ 271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接點​​ 272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接點​​ 273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接點​​ 274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接點​​ 275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4" name="群組 263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265" name="直線接點​​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直線接點​​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直線接點​​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線接點​​ 267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線接點​​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線接點​​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群組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直線接點​​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接點​​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接點​​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接點​​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接點​​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文字預留位置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4" name="文字預留位置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5" name="文字預留位置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6" name="文字預留位置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7" name="文字預留位置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8" name="文字預留位置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9" name="文字預留位置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0" name="文字預留位置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1" name="文字預留位置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2" name="文字預留位置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3" name="文字預留位置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4" name="文字預留位置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5" name="文字預留位置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6" name="文字預留位置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7" name="文字預留位置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8" name="文字預留位置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9" name="文字預留位置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0" name="文字預留位置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1" name="文字預留位置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2" name="文字預留位置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3" name="文字預留位置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4" name="文字預留位置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5" name="文字預留位置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6" name="文字預留位置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7" name="文字預留位置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73" name="文字方塊 72"/>
          <p:cNvSpPr txBox="1"/>
          <p:nvPr userDrawn="1"/>
        </p:nvSpPr>
        <p:spPr>
          <a:xfrm>
            <a:off x="6639782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4" name="文字預留位置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80" name="文字方塊 79"/>
          <p:cNvSpPr txBox="1"/>
          <p:nvPr userDrawn="1"/>
        </p:nvSpPr>
        <p:spPr>
          <a:xfrm>
            <a:off x="5550814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1" name="文字預留位置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87" name="文字方塊 86"/>
          <p:cNvSpPr txBox="1"/>
          <p:nvPr userDrawn="1"/>
        </p:nvSpPr>
        <p:spPr>
          <a:xfrm>
            <a:off x="4473340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8" name="文字預留位置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96" name="文字方塊 95"/>
          <p:cNvSpPr txBox="1"/>
          <p:nvPr userDrawn="1"/>
        </p:nvSpPr>
        <p:spPr>
          <a:xfrm>
            <a:off x="3406433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97" name="文字預留位置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05" name="文字方塊 104"/>
          <p:cNvSpPr txBox="1"/>
          <p:nvPr userDrawn="1"/>
        </p:nvSpPr>
        <p:spPr>
          <a:xfrm>
            <a:off x="2313823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6" name="文字預留位置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13" name="文字方塊 112"/>
          <p:cNvSpPr txBox="1"/>
          <p:nvPr userDrawn="1"/>
        </p:nvSpPr>
        <p:spPr>
          <a:xfrm>
            <a:off x="1237801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endParaRPr lang="en-US" altLang="zh-TW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14" name="文字預留位置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2" name="文字方塊 121"/>
          <p:cNvSpPr txBox="1"/>
          <p:nvPr userDrawn="1"/>
        </p:nvSpPr>
        <p:spPr>
          <a:xfrm>
            <a:off x="7716846" y="488980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23" name="文字方塊 122"/>
          <p:cNvSpPr txBox="1"/>
          <p:nvPr userDrawn="1"/>
        </p:nvSpPr>
        <p:spPr>
          <a:xfrm>
            <a:off x="6637401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24" name="文字預留位置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5" name="文字預留位置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6" name="文字預留位置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7" name="文字方塊 126"/>
          <p:cNvSpPr txBox="1"/>
          <p:nvPr userDrawn="1"/>
        </p:nvSpPr>
        <p:spPr>
          <a:xfrm>
            <a:off x="1237801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28" name="文字預留位置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9" name="文字方塊 128"/>
          <p:cNvSpPr txBox="1"/>
          <p:nvPr userDrawn="1"/>
        </p:nvSpPr>
        <p:spPr>
          <a:xfrm>
            <a:off x="5550814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" name="文字預留位置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84" name="文字方塊 183"/>
          <p:cNvSpPr txBox="1"/>
          <p:nvPr userDrawn="1"/>
        </p:nvSpPr>
        <p:spPr>
          <a:xfrm>
            <a:off x="4473340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98" name="文字方塊 197"/>
          <p:cNvSpPr txBox="1"/>
          <p:nvPr userDrawn="1"/>
        </p:nvSpPr>
        <p:spPr>
          <a:xfrm>
            <a:off x="6323527" y="3492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zh-TW" altLang="en-US" sz="5400" cap="small" dirty="0">
                <a:solidFill>
                  <a:srgbClr val="58B4FB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年份</a:t>
            </a:r>
          </a:p>
        </p:txBody>
      </p:sp>
      <p:sp>
        <p:nvSpPr>
          <p:cNvPr id="199" name="文字方塊 198"/>
          <p:cNvSpPr txBox="1"/>
          <p:nvPr userDrawn="1"/>
        </p:nvSpPr>
        <p:spPr>
          <a:xfrm>
            <a:off x="2438400" y="3260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月</a:t>
            </a:r>
          </a:p>
        </p:txBody>
      </p:sp>
      <p:sp>
        <p:nvSpPr>
          <p:cNvPr id="197" name="矩形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5" name="文字預留位置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6" name="文字預留位置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7" name="文字預留位置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8" name="文字預留位置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9" name="文字預留位置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50" name="文字預留位置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51" name="文字方塊 250"/>
          <p:cNvSpPr txBox="1"/>
          <p:nvPr userDrawn="1"/>
        </p:nvSpPr>
        <p:spPr>
          <a:xfrm>
            <a:off x="2313823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52" name="文字方塊 251"/>
          <p:cNvSpPr txBox="1"/>
          <p:nvPr userDrawn="1"/>
        </p:nvSpPr>
        <p:spPr>
          <a:xfrm>
            <a:off x="3406433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53" name="文字方塊 252"/>
          <p:cNvSpPr txBox="1"/>
          <p:nvPr userDrawn="1"/>
        </p:nvSpPr>
        <p:spPr>
          <a:xfrm>
            <a:off x="4473340" y="573642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54" name="文字方塊 253"/>
          <p:cNvSpPr txBox="1"/>
          <p:nvPr userDrawn="1"/>
        </p:nvSpPr>
        <p:spPr>
          <a:xfrm>
            <a:off x="5550814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55" name="文字方塊 254"/>
          <p:cNvSpPr txBox="1"/>
          <p:nvPr userDrawn="1"/>
        </p:nvSpPr>
        <p:spPr>
          <a:xfrm>
            <a:off x="6639782" y="573705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56" name="文字方塊 255"/>
          <p:cNvSpPr txBox="1"/>
          <p:nvPr userDrawn="1"/>
        </p:nvSpPr>
        <p:spPr>
          <a:xfrm>
            <a:off x="7716846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54" name="文字方塊 153">
            <a:extLst>
              <a:ext uri="{FF2B5EF4-FFF2-40B4-BE49-F238E27FC236}">
                <a16:creationId xmlns:a16="http://schemas.microsoft.com/office/drawing/2014/main" id="{57D47450-2DC0-4BFB-9AE7-16EAB0BDFB2C}"/>
              </a:ext>
            </a:extLst>
          </p:cNvPr>
          <p:cNvSpPr txBox="1"/>
          <p:nvPr userDrawn="1"/>
        </p:nvSpPr>
        <p:spPr>
          <a:xfrm>
            <a:off x="1250956" y="116322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星期日</a:t>
            </a:r>
          </a:p>
        </p:txBody>
      </p:sp>
      <p:sp>
        <p:nvSpPr>
          <p:cNvPr id="155" name="文字方塊 154">
            <a:extLst>
              <a:ext uri="{FF2B5EF4-FFF2-40B4-BE49-F238E27FC236}">
                <a16:creationId xmlns:a16="http://schemas.microsoft.com/office/drawing/2014/main" id="{8A82E29D-19FD-4C41-82E5-CE4AD9AD2CF4}"/>
              </a:ext>
            </a:extLst>
          </p:cNvPr>
          <p:cNvSpPr txBox="1"/>
          <p:nvPr userDrawn="1"/>
        </p:nvSpPr>
        <p:spPr>
          <a:xfrm>
            <a:off x="2326952" y="116832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星期一</a:t>
            </a:r>
          </a:p>
        </p:txBody>
      </p:sp>
      <p:sp>
        <p:nvSpPr>
          <p:cNvPr id="156" name="文字方塊 155">
            <a:extLst>
              <a:ext uri="{FF2B5EF4-FFF2-40B4-BE49-F238E27FC236}">
                <a16:creationId xmlns:a16="http://schemas.microsoft.com/office/drawing/2014/main" id="{6A338C9A-1820-45BE-B517-DCD9FEB4AE0B}"/>
              </a:ext>
            </a:extLst>
          </p:cNvPr>
          <p:cNvSpPr txBox="1"/>
          <p:nvPr userDrawn="1"/>
        </p:nvSpPr>
        <p:spPr>
          <a:xfrm>
            <a:off x="3402948" y="116832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星期二</a:t>
            </a:r>
          </a:p>
        </p:txBody>
      </p:sp>
      <p:sp>
        <p:nvSpPr>
          <p:cNvPr id="157" name="文字方塊 156">
            <a:extLst>
              <a:ext uri="{FF2B5EF4-FFF2-40B4-BE49-F238E27FC236}">
                <a16:creationId xmlns:a16="http://schemas.microsoft.com/office/drawing/2014/main" id="{61EB4352-16DE-4FF4-8262-D07AF3EFB885}"/>
              </a:ext>
            </a:extLst>
          </p:cNvPr>
          <p:cNvSpPr txBox="1"/>
          <p:nvPr userDrawn="1"/>
        </p:nvSpPr>
        <p:spPr>
          <a:xfrm>
            <a:off x="4478944" y="116832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星期三</a:t>
            </a:r>
          </a:p>
        </p:txBody>
      </p:sp>
      <p:sp>
        <p:nvSpPr>
          <p:cNvPr id="158" name="文字方塊 157">
            <a:extLst>
              <a:ext uri="{FF2B5EF4-FFF2-40B4-BE49-F238E27FC236}">
                <a16:creationId xmlns:a16="http://schemas.microsoft.com/office/drawing/2014/main" id="{DAC9F76D-4399-45BF-86B1-E1DFCD5F6097}"/>
              </a:ext>
            </a:extLst>
          </p:cNvPr>
          <p:cNvSpPr txBox="1"/>
          <p:nvPr userDrawn="1"/>
        </p:nvSpPr>
        <p:spPr>
          <a:xfrm>
            <a:off x="5554940" y="116832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星期四</a:t>
            </a:r>
          </a:p>
        </p:txBody>
      </p:sp>
      <p:sp>
        <p:nvSpPr>
          <p:cNvPr id="159" name="文字方塊 158">
            <a:extLst>
              <a:ext uri="{FF2B5EF4-FFF2-40B4-BE49-F238E27FC236}">
                <a16:creationId xmlns:a16="http://schemas.microsoft.com/office/drawing/2014/main" id="{9817F9FF-5D58-4EA0-8746-0AFF75B92403}"/>
              </a:ext>
            </a:extLst>
          </p:cNvPr>
          <p:cNvSpPr txBox="1"/>
          <p:nvPr userDrawn="1"/>
        </p:nvSpPr>
        <p:spPr>
          <a:xfrm>
            <a:off x="6630936" y="116832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星期五</a:t>
            </a:r>
          </a:p>
        </p:txBody>
      </p:sp>
      <p:sp>
        <p:nvSpPr>
          <p:cNvPr id="160" name="文字方塊 159">
            <a:extLst>
              <a:ext uri="{FF2B5EF4-FFF2-40B4-BE49-F238E27FC236}">
                <a16:creationId xmlns:a16="http://schemas.microsoft.com/office/drawing/2014/main" id="{211C4302-3ADE-43E4-8103-5565C4A3EF29}"/>
              </a:ext>
            </a:extLst>
          </p:cNvPr>
          <p:cNvSpPr txBox="1"/>
          <p:nvPr userDrawn="1"/>
        </p:nvSpPr>
        <p:spPr>
          <a:xfrm>
            <a:off x="7706932" y="116832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星期六</a:t>
            </a:r>
          </a:p>
        </p:txBody>
      </p:sp>
      <p:sp>
        <p:nvSpPr>
          <p:cNvPr id="161" name="文字方塊 160">
            <a:extLst>
              <a:ext uri="{FF2B5EF4-FFF2-40B4-BE49-F238E27FC236}">
                <a16:creationId xmlns:a16="http://schemas.microsoft.com/office/drawing/2014/main" id="{28FA5A1F-7392-4B55-9797-DD1C61EBE0C4}"/>
              </a:ext>
            </a:extLst>
          </p:cNvPr>
          <p:cNvSpPr txBox="1"/>
          <p:nvPr userDrawn="1"/>
        </p:nvSpPr>
        <p:spPr>
          <a:xfrm>
            <a:off x="7716846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62" name="文字方塊 161">
            <a:extLst>
              <a:ext uri="{FF2B5EF4-FFF2-40B4-BE49-F238E27FC236}">
                <a16:creationId xmlns:a16="http://schemas.microsoft.com/office/drawing/2014/main" id="{130D103B-6333-4DA7-8FAB-24D2E4F37317}"/>
              </a:ext>
            </a:extLst>
          </p:cNvPr>
          <p:cNvSpPr txBox="1"/>
          <p:nvPr userDrawn="1"/>
        </p:nvSpPr>
        <p:spPr>
          <a:xfrm>
            <a:off x="1237801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63" name="文字方塊 162">
            <a:extLst>
              <a:ext uri="{FF2B5EF4-FFF2-40B4-BE49-F238E27FC236}">
                <a16:creationId xmlns:a16="http://schemas.microsoft.com/office/drawing/2014/main" id="{A6845C4E-F233-494A-A96D-E34F67CE55BF}"/>
              </a:ext>
            </a:extLst>
          </p:cNvPr>
          <p:cNvSpPr txBox="1"/>
          <p:nvPr userDrawn="1"/>
        </p:nvSpPr>
        <p:spPr>
          <a:xfrm>
            <a:off x="2313823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64" name="文字方塊 163">
            <a:extLst>
              <a:ext uri="{FF2B5EF4-FFF2-40B4-BE49-F238E27FC236}">
                <a16:creationId xmlns:a16="http://schemas.microsoft.com/office/drawing/2014/main" id="{A173E8E0-8B58-4423-B642-C3D4559915F7}"/>
              </a:ext>
            </a:extLst>
          </p:cNvPr>
          <p:cNvSpPr txBox="1"/>
          <p:nvPr userDrawn="1"/>
        </p:nvSpPr>
        <p:spPr>
          <a:xfrm>
            <a:off x="3406433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65" name="文字方塊 164">
            <a:extLst>
              <a:ext uri="{FF2B5EF4-FFF2-40B4-BE49-F238E27FC236}">
                <a16:creationId xmlns:a16="http://schemas.microsoft.com/office/drawing/2014/main" id="{8AB1D0C9-BA7E-46A1-85B2-FC6713FC330B}"/>
              </a:ext>
            </a:extLst>
          </p:cNvPr>
          <p:cNvSpPr txBox="1"/>
          <p:nvPr userDrawn="1"/>
        </p:nvSpPr>
        <p:spPr>
          <a:xfrm>
            <a:off x="4473340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66" name="文字方塊 165">
            <a:extLst>
              <a:ext uri="{FF2B5EF4-FFF2-40B4-BE49-F238E27FC236}">
                <a16:creationId xmlns:a16="http://schemas.microsoft.com/office/drawing/2014/main" id="{F07A0C76-4FDD-4222-9834-CF28160B28C7}"/>
              </a:ext>
            </a:extLst>
          </p:cNvPr>
          <p:cNvSpPr txBox="1"/>
          <p:nvPr userDrawn="1"/>
        </p:nvSpPr>
        <p:spPr>
          <a:xfrm>
            <a:off x="5550814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67" name="文字方塊 166">
            <a:extLst>
              <a:ext uri="{FF2B5EF4-FFF2-40B4-BE49-F238E27FC236}">
                <a16:creationId xmlns:a16="http://schemas.microsoft.com/office/drawing/2014/main" id="{38436A7C-72D8-41B7-BAB7-1B10508864BA}"/>
              </a:ext>
            </a:extLst>
          </p:cNvPr>
          <p:cNvSpPr txBox="1"/>
          <p:nvPr userDrawn="1"/>
        </p:nvSpPr>
        <p:spPr>
          <a:xfrm>
            <a:off x="6639782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68" name="文字方塊 167">
            <a:extLst>
              <a:ext uri="{FF2B5EF4-FFF2-40B4-BE49-F238E27FC236}">
                <a16:creationId xmlns:a16="http://schemas.microsoft.com/office/drawing/2014/main" id="{76DB12D5-8927-4A87-BE72-2415B01436EE}"/>
              </a:ext>
            </a:extLst>
          </p:cNvPr>
          <p:cNvSpPr txBox="1"/>
          <p:nvPr userDrawn="1"/>
        </p:nvSpPr>
        <p:spPr>
          <a:xfrm>
            <a:off x="7716846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69" name="文字方塊 168">
            <a:extLst>
              <a:ext uri="{FF2B5EF4-FFF2-40B4-BE49-F238E27FC236}">
                <a16:creationId xmlns:a16="http://schemas.microsoft.com/office/drawing/2014/main" id="{3E87C049-35AF-4CA1-A28D-59A344EE994A}"/>
              </a:ext>
            </a:extLst>
          </p:cNvPr>
          <p:cNvSpPr txBox="1"/>
          <p:nvPr userDrawn="1"/>
        </p:nvSpPr>
        <p:spPr>
          <a:xfrm>
            <a:off x="1237801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0" name="文字方塊 169">
            <a:extLst>
              <a:ext uri="{FF2B5EF4-FFF2-40B4-BE49-F238E27FC236}">
                <a16:creationId xmlns:a16="http://schemas.microsoft.com/office/drawing/2014/main" id="{1EF2595F-81B6-4313-BB52-EB2F7339D77A}"/>
              </a:ext>
            </a:extLst>
          </p:cNvPr>
          <p:cNvSpPr txBox="1"/>
          <p:nvPr userDrawn="1"/>
        </p:nvSpPr>
        <p:spPr>
          <a:xfrm>
            <a:off x="2313823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1" name="文字方塊 170">
            <a:extLst>
              <a:ext uri="{FF2B5EF4-FFF2-40B4-BE49-F238E27FC236}">
                <a16:creationId xmlns:a16="http://schemas.microsoft.com/office/drawing/2014/main" id="{83BE416E-0B21-471A-B3D8-8D8CDBF63BDD}"/>
              </a:ext>
            </a:extLst>
          </p:cNvPr>
          <p:cNvSpPr txBox="1"/>
          <p:nvPr userDrawn="1"/>
        </p:nvSpPr>
        <p:spPr>
          <a:xfrm>
            <a:off x="3406433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2" name="文字方塊 171">
            <a:extLst>
              <a:ext uri="{FF2B5EF4-FFF2-40B4-BE49-F238E27FC236}">
                <a16:creationId xmlns:a16="http://schemas.microsoft.com/office/drawing/2014/main" id="{73874CE6-835E-4C9A-8814-FC5E019AED95}"/>
              </a:ext>
            </a:extLst>
          </p:cNvPr>
          <p:cNvSpPr txBox="1"/>
          <p:nvPr userDrawn="1"/>
        </p:nvSpPr>
        <p:spPr>
          <a:xfrm>
            <a:off x="4473340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3" name="文字方塊 172">
            <a:extLst>
              <a:ext uri="{FF2B5EF4-FFF2-40B4-BE49-F238E27FC236}">
                <a16:creationId xmlns:a16="http://schemas.microsoft.com/office/drawing/2014/main" id="{5814B7B6-83C5-429A-B115-6FB62D07E9B3}"/>
              </a:ext>
            </a:extLst>
          </p:cNvPr>
          <p:cNvSpPr txBox="1"/>
          <p:nvPr userDrawn="1"/>
        </p:nvSpPr>
        <p:spPr>
          <a:xfrm>
            <a:off x="5550814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4" name="文字方塊 173">
            <a:extLst>
              <a:ext uri="{FF2B5EF4-FFF2-40B4-BE49-F238E27FC236}">
                <a16:creationId xmlns:a16="http://schemas.microsoft.com/office/drawing/2014/main" id="{BE54D4A5-A8CD-4B1B-89CB-0A9E1E11F15C}"/>
              </a:ext>
            </a:extLst>
          </p:cNvPr>
          <p:cNvSpPr txBox="1"/>
          <p:nvPr userDrawn="1"/>
        </p:nvSpPr>
        <p:spPr>
          <a:xfrm>
            <a:off x="6639782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5" name="文字方塊 174">
            <a:extLst>
              <a:ext uri="{FF2B5EF4-FFF2-40B4-BE49-F238E27FC236}">
                <a16:creationId xmlns:a16="http://schemas.microsoft.com/office/drawing/2014/main" id="{9B671F9E-8026-40A9-ACCA-A6235079E32D}"/>
              </a:ext>
            </a:extLst>
          </p:cNvPr>
          <p:cNvSpPr txBox="1"/>
          <p:nvPr userDrawn="1"/>
        </p:nvSpPr>
        <p:spPr>
          <a:xfrm>
            <a:off x="7716846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6" name="文字方塊 175">
            <a:extLst>
              <a:ext uri="{FF2B5EF4-FFF2-40B4-BE49-F238E27FC236}">
                <a16:creationId xmlns:a16="http://schemas.microsoft.com/office/drawing/2014/main" id="{CF8CEFC4-C1CF-4B9F-AB0B-D3AEAC171D81}"/>
              </a:ext>
            </a:extLst>
          </p:cNvPr>
          <p:cNvSpPr txBox="1"/>
          <p:nvPr userDrawn="1"/>
        </p:nvSpPr>
        <p:spPr>
          <a:xfrm>
            <a:off x="1237801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7" name="文字方塊 176">
            <a:extLst>
              <a:ext uri="{FF2B5EF4-FFF2-40B4-BE49-F238E27FC236}">
                <a16:creationId xmlns:a16="http://schemas.microsoft.com/office/drawing/2014/main" id="{67C21C40-8A75-49DC-897C-922B722F360C}"/>
              </a:ext>
            </a:extLst>
          </p:cNvPr>
          <p:cNvSpPr txBox="1"/>
          <p:nvPr userDrawn="1"/>
        </p:nvSpPr>
        <p:spPr>
          <a:xfrm>
            <a:off x="2313823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8" name="文字方塊 177">
            <a:extLst>
              <a:ext uri="{FF2B5EF4-FFF2-40B4-BE49-F238E27FC236}">
                <a16:creationId xmlns:a16="http://schemas.microsoft.com/office/drawing/2014/main" id="{B951BE4A-0A7A-4ABF-942C-315B6BD55F6D}"/>
              </a:ext>
            </a:extLst>
          </p:cNvPr>
          <p:cNvSpPr txBox="1"/>
          <p:nvPr userDrawn="1"/>
        </p:nvSpPr>
        <p:spPr>
          <a:xfrm>
            <a:off x="3406433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" name="文字方塊 178">
            <a:extLst>
              <a:ext uri="{FF2B5EF4-FFF2-40B4-BE49-F238E27FC236}">
                <a16:creationId xmlns:a16="http://schemas.microsoft.com/office/drawing/2014/main" id="{52B04230-22C9-4839-9C4E-526F9DFAB58F}"/>
              </a:ext>
            </a:extLst>
          </p:cNvPr>
          <p:cNvSpPr txBox="1"/>
          <p:nvPr userDrawn="1"/>
        </p:nvSpPr>
        <p:spPr>
          <a:xfrm>
            <a:off x="4473340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" name="文字方塊 179">
            <a:extLst>
              <a:ext uri="{FF2B5EF4-FFF2-40B4-BE49-F238E27FC236}">
                <a16:creationId xmlns:a16="http://schemas.microsoft.com/office/drawing/2014/main" id="{78E246AD-311A-4B5A-B131-8B7CFE85DCE3}"/>
              </a:ext>
            </a:extLst>
          </p:cNvPr>
          <p:cNvSpPr txBox="1"/>
          <p:nvPr userDrawn="1"/>
        </p:nvSpPr>
        <p:spPr>
          <a:xfrm>
            <a:off x="5550814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" name="文字方塊 180">
            <a:extLst>
              <a:ext uri="{FF2B5EF4-FFF2-40B4-BE49-F238E27FC236}">
                <a16:creationId xmlns:a16="http://schemas.microsoft.com/office/drawing/2014/main" id="{084C3BA9-3093-4410-BF64-46ED7137BBA8}"/>
              </a:ext>
            </a:extLst>
          </p:cNvPr>
          <p:cNvSpPr txBox="1"/>
          <p:nvPr userDrawn="1"/>
        </p:nvSpPr>
        <p:spPr>
          <a:xfrm>
            <a:off x="6639782" y="4040489"/>
            <a:ext cx="216000" cy="233586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3" name="文字方塊 182">
            <a:extLst>
              <a:ext uri="{FF2B5EF4-FFF2-40B4-BE49-F238E27FC236}">
                <a16:creationId xmlns:a16="http://schemas.microsoft.com/office/drawing/2014/main" id="{87D33504-EB8C-491F-BB16-61552E2D6374}"/>
              </a:ext>
            </a:extLst>
          </p:cNvPr>
          <p:cNvSpPr txBox="1"/>
          <p:nvPr userDrawn="1"/>
        </p:nvSpPr>
        <p:spPr>
          <a:xfrm>
            <a:off x="7716846" y="4047178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5" name="文字方塊 184">
            <a:extLst>
              <a:ext uri="{FF2B5EF4-FFF2-40B4-BE49-F238E27FC236}">
                <a16:creationId xmlns:a16="http://schemas.microsoft.com/office/drawing/2014/main" id="{B3F7F335-3CDF-412D-A00F-DB7F7ECE12D2}"/>
              </a:ext>
            </a:extLst>
          </p:cNvPr>
          <p:cNvSpPr txBox="1"/>
          <p:nvPr userDrawn="1"/>
        </p:nvSpPr>
        <p:spPr>
          <a:xfrm>
            <a:off x="1237801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6" name="文字方塊 185">
            <a:extLst>
              <a:ext uri="{FF2B5EF4-FFF2-40B4-BE49-F238E27FC236}">
                <a16:creationId xmlns:a16="http://schemas.microsoft.com/office/drawing/2014/main" id="{140CD40E-BE2A-4AFF-8F16-9A71E6B2DB80}"/>
              </a:ext>
            </a:extLst>
          </p:cNvPr>
          <p:cNvSpPr txBox="1"/>
          <p:nvPr userDrawn="1"/>
        </p:nvSpPr>
        <p:spPr>
          <a:xfrm>
            <a:off x="2313823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7" name="文字方塊 186">
            <a:extLst>
              <a:ext uri="{FF2B5EF4-FFF2-40B4-BE49-F238E27FC236}">
                <a16:creationId xmlns:a16="http://schemas.microsoft.com/office/drawing/2014/main" id="{3FECC235-C4BD-4259-814B-FBD90063ECE3}"/>
              </a:ext>
            </a:extLst>
          </p:cNvPr>
          <p:cNvSpPr txBox="1"/>
          <p:nvPr userDrawn="1"/>
        </p:nvSpPr>
        <p:spPr>
          <a:xfrm>
            <a:off x="3406433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197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一月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群組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群組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直線接點​​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直線接點​​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接點​​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接點​​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接點​​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接點​​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群組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直線接點​​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直線接點​​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直線接點​​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線接點​​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線接點​​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線接點​​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群組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直線接點​​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直線接點​​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直線接點​​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直線接點​​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直線接點​​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直線接點​​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群組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直線接點​​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接點​​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接點​​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線接點​​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直線接點​​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直線接點​​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群組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直線接點​​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接點​​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接點​​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接點​​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接點​​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接點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群組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直線接點​​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接點​​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接點​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接點​​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接點​​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接點​​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群組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直線接點​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接點​​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接點​​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接點​​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接點​​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接點​​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群組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直線接點​​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接點​​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接點​​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接點​​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接點​​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文字預留位置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4" name="文字預留位置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5" name="文字預留位置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6" name="文字預留位置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7" name="文字預留位置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8" name="文字預留位置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9" name="文字預留位置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0" name="文字預留位置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1" name="文字預留位置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2" name="文字預留位置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3" name="文字預留位置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4" name="文字預留位置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5" name="文字預留位置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6" name="文字預留位置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7" name="文字預留位置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8" name="文字預留位置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9" name="文字預留位置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0" name="文字預留位置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1" name="文字預留位置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2" name="文字預留位置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3" name="文字預留位置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4" name="文字預留位置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5" name="文字預留位置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6" name="文字預留位置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7" name="文字預留位置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74" name="文字預留位置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81" name="文字預留位置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88" name="文字預留位置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97" name="文字預留位置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06" name="文字預留位置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14" name="文字預留位置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4" name="文字預留位置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5" name="文字預留位置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6" name="文字預留位置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8" name="文字預留位置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82" name="文字預留位置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98" name="文字方塊 197"/>
          <p:cNvSpPr txBox="1"/>
          <p:nvPr userDrawn="1"/>
        </p:nvSpPr>
        <p:spPr>
          <a:xfrm>
            <a:off x="6323527" y="33399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n-US" altLang="zh-TW" sz="5400" cap="small">
                <a:solidFill>
                  <a:srgbClr val="58B4FB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2018 </a:t>
            </a:r>
            <a:r>
              <a:rPr lang="zh-TW" altLang="en-US" sz="5400" cap="small">
                <a:solidFill>
                  <a:srgbClr val="58B4FB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年</a:t>
            </a:r>
            <a:endParaRPr lang="zh-TW" altLang="en-US" sz="5400" cap="small" dirty="0">
              <a:solidFill>
                <a:srgbClr val="58B4FB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99" name="文字方塊 198"/>
          <p:cNvSpPr txBox="1"/>
          <p:nvPr userDrawn="1"/>
        </p:nvSpPr>
        <p:spPr>
          <a:xfrm>
            <a:off x="2438400" y="31083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一月</a:t>
            </a:r>
          </a:p>
        </p:txBody>
      </p:sp>
      <p:sp>
        <p:nvSpPr>
          <p:cNvPr id="197" name="矩形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5" name="文字預留位置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6" name="文字預留位置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7" name="文字預留位置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8" name="文字預留位置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9" name="文字預留位置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50" name="文字預留位置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86" name="文字方塊 185">
            <a:extLst>
              <a:ext uri="{FF2B5EF4-FFF2-40B4-BE49-F238E27FC236}">
                <a16:creationId xmlns:a16="http://schemas.microsoft.com/office/drawing/2014/main" id="{26A3380B-5E91-4DBD-A1B6-C7FAE109ACC9}"/>
              </a:ext>
            </a:extLst>
          </p:cNvPr>
          <p:cNvSpPr txBox="1"/>
          <p:nvPr userDrawn="1"/>
        </p:nvSpPr>
        <p:spPr>
          <a:xfrm>
            <a:off x="125095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星期日</a:t>
            </a:r>
          </a:p>
        </p:txBody>
      </p:sp>
      <p:sp>
        <p:nvSpPr>
          <p:cNvPr id="187" name="文字方塊 186">
            <a:extLst>
              <a:ext uri="{FF2B5EF4-FFF2-40B4-BE49-F238E27FC236}">
                <a16:creationId xmlns:a16="http://schemas.microsoft.com/office/drawing/2014/main" id="{1F06D40E-F515-4616-AA02-5389DAC89697}"/>
              </a:ext>
            </a:extLst>
          </p:cNvPr>
          <p:cNvSpPr txBox="1"/>
          <p:nvPr userDrawn="1"/>
        </p:nvSpPr>
        <p:spPr>
          <a:xfrm>
            <a:off x="232695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星期一</a:t>
            </a:r>
          </a:p>
        </p:txBody>
      </p:sp>
      <p:sp>
        <p:nvSpPr>
          <p:cNvPr id="188" name="文字方塊 187">
            <a:extLst>
              <a:ext uri="{FF2B5EF4-FFF2-40B4-BE49-F238E27FC236}">
                <a16:creationId xmlns:a16="http://schemas.microsoft.com/office/drawing/2014/main" id="{E3B91946-3A7D-4CF0-9617-373D24263CF5}"/>
              </a:ext>
            </a:extLst>
          </p:cNvPr>
          <p:cNvSpPr txBox="1"/>
          <p:nvPr userDrawn="1"/>
        </p:nvSpPr>
        <p:spPr>
          <a:xfrm>
            <a:off x="340294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星期二</a:t>
            </a:r>
          </a:p>
        </p:txBody>
      </p:sp>
      <p:sp>
        <p:nvSpPr>
          <p:cNvPr id="189" name="文字方塊 188">
            <a:extLst>
              <a:ext uri="{FF2B5EF4-FFF2-40B4-BE49-F238E27FC236}">
                <a16:creationId xmlns:a16="http://schemas.microsoft.com/office/drawing/2014/main" id="{83878ABF-FAAF-4A05-8083-424DBCB1ED6E}"/>
              </a:ext>
            </a:extLst>
          </p:cNvPr>
          <p:cNvSpPr txBox="1"/>
          <p:nvPr userDrawn="1"/>
        </p:nvSpPr>
        <p:spPr>
          <a:xfrm>
            <a:off x="447894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星期三</a:t>
            </a:r>
          </a:p>
        </p:txBody>
      </p:sp>
      <p:sp>
        <p:nvSpPr>
          <p:cNvPr id="190" name="文字方塊 189">
            <a:extLst>
              <a:ext uri="{FF2B5EF4-FFF2-40B4-BE49-F238E27FC236}">
                <a16:creationId xmlns:a16="http://schemas.microsoft.com/office/drawing/2014/main" id="{AF2C7946-D032-4F02-A90A-70B3DF680941}"/>
              </a:ext>
            </a:extLst>
          </p:cNvPr>
          <p:cNvSpPr txBox="1"/>
          <p:nvPr userDrawn="1"/>
        </p:nvSpPr>
        <p:spPr>
          <a:xfrm>
            <a:off x="555494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星期四</a:t>
            </a:r>
          </a:p>
        </p:txBody>
      </p:sp>
      <p:sp>
        <p:nvSpPr>
          <p:cNvPr id="200" name="文字方塊 199">
            <a:extLst>
              <a:ext uri="{FF2B5EF4-FFF2-40B4-BE49-F238E27FC236}">
                <a16:creationId xmlns:a16="http://schemas.microsoft.com/office/drawing/2014/main" id="{BC6CE42A-75E2-462D-8798-321C84EEB462}"/>
              </a:ext>
            </a:extLst>
          </p:cNvPr>
          <p:cNvSpPr txBox="1"/>
          <p:nvPr userDrawn="1"/>
        </p:nvSpPr>
        <p:spPr>
          <a:xfrm>
            <a:off x="663093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星期五</a:t>
            </a:r>
          </a:p>
        </p:txBody>
      </p:sp>
      <p:sp>
        <p:nvSpPr>
          <p:cNvPr id="201" name="文字方塊 200">
            <a:extLst>
              <a:ext uri="{FF2B5EF4-FFF2-40B4-BE49-F238E27FC236}">
                <a16:creationId xmlns:a16="http://schemas.microsoft.com/office/drawing/2014/main" id="{FA467061-86C4-4DAA-A298-7E25AF7D7183}"/>
              </a:ext>
            </a:extLst>
          </p:cNvPr>
          <p:cNvSpPr txBox="1"/>
          <p:nvPr userDrawn="1"/>
        </p:nvSpPr>
        <p:spPr>
          <a:xfrm>
            <a:off x="770693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星期六</a:t>
            </a:r>
          </a:p>
        </p:txBody>
      </p:sp>
      <p:sp>
        <p:nvSpPr>
          <p:cNvPr id="202" name="文字預留位置 167">
            <a:extLst>
              <a:ext uri="{FF2B5EF4-FFF2-40B4-BE49-F238E27FC236}">
                <a16:creationId xmlns:a16="http://schemas.microsoft.com/office/drawing/2014/main" id="{72EE93C7-CF55-478D-8DD3-90EA6D6AC6D6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03" name="文字方塊 202">
            <a:extLst>
              <a:ext uri="{FF2B5EF4-FFF2-40B4-BE49-F238E27FC236}">
                <a16:creationId xmlns:a16="http://schemas.microsoft.com/office/drawing/2014/main" id="{91940A2D-945D-4115-90DB-5C73E6066AF5}"/>
              </a:ext>
            </a:extLst>
          </p:cNvPr>
          <p:cNvSpPr txBox="1"/>
          <p:nvPr userDrawn="1"/>
        </p:nvSpPr>
        <p:spPr>
          <a:xfrm>
            <a:off x="6639782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4" name="文字方塊 203">
            <a:extLst>
              <a:ext uri="{FF2B5EF4-FFF2-40B4-BE49-F238E27FC236}">
                <a16:creationId xmlns:a16="http://schemas.microsoft.com/office/drawing/2014/main" id="{96BD51C3-AEBB-45E7-A439-55F8781D7A2E}"/>
              </a:ext>
            </a:extLst>
          </p:cNvPr>
          <p:cNvSpPr txBox="1"/>
          <p:nvPr userDrawn="1"/>
        </p:nvSpPr>
        <p:spPr>
          <a:xfrm>
            <a:off x="5550814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5" name="文字方塊 204">
            <a:extLst>
              <a:ext uri="{FF2B5EF4-FFF2-40B4-BE49-F238E27FC236}">
                <a16:creationId xmlns:a16="http://schemas.microsoft.com/office/drawing/2014/main" id="{C21205AD-73C6-4959-AB30-85FFE148A492}"/>
              </a:ext>
            </a:extLst>
          </p:cNvPr>
          <p:cNvSpPr txBox="1"/>
          <p:nvPr userDrawn="1"/>
        </p:nvSpPr>
        <p:spPr>
          <a:xfrm>
            <a:off x="4473340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6" name="文字方塊 205">
            <a:extLst>
              <a:ext uri="{FF2B5EF4-FFF2-40B4-BE49-F238E27FC236}">
                <a16:creationId xmlns:a16="http://schemas.microsoft.com/office/drawing/2014/main" id="{A1D751DF-F25F-4D37-8781-AA517D56E178}"/>
              </a:ext>
            </a:extLst>
          </p:cNvPr>
          <p:cNvSpPr txBox="1"/>
          <p:nvPr userDrawn="1"/>
        </p:nvSpPr>
        <p:spPr>
          <a:xfrm>
            <a:off x="3406433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7" name="文字方塊 206">
            <a:extLst>
              <a:ext uri="{FF2B5EF4-FFF2-40B4-BE49-F238E27FC236}">
                <a16:creationId xmlns:a16="http://schemas.microsoft.com/office/drawing/2014/main" id="{25515A29-6F97-4DA3-A447-FC7148293826}"/>
              </a:ext>
            </a:extLst>
          </p:cNvPr>
          <p:cNvSpPr txBox="1"/>
          <p:nvPr userDrawn="1"/>
        </p:nvSpPr>
        <p:spPr>
          <a:xfrm>
            <a:off x="2313823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8" name="文字方塊 207">
            <a:extLst>
              <a:ext uri="{FF2B5EF4-FFF2-40B4-BE49-F238E27FC236}">
                <a16:creationId xmlns:a16="http://schemas.microsoft.com/office/drawing/2014/main" id="{F168E159-FA8B-46DF-8681-55F77B04CDEF}"/>
              </a:ext>
            </a:extLst>
          </p:cNvPr>
          <p:cNvSpPr txBox="1"/>
          <p:nvPr userDrawn="1"/>
        </p:nvSpPr>
        <p:spPr>
          <a:xfrm>
            <a:off x="1237801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31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9" name="文字方塊 208">
            <a:extLst>
              <a:ext uri="{FF2B5EF4-FFF2-40B4-BE49-F238E27FC236}">
                <a16:creationId xmlns:a16="http://schemas.microsoft.com/office/drawing/2014/main" id="{0D1BE223-1AAB-4CA5-A23F-7BC6BB14E8E9}"/>
              </a:ext>
            </a:extLst>
          </p:cNvPr>
          <p:cNvSpPr txBox="1"/>
          <p:nvPr userDrawn="1"/>
        </p:nvSpPr>
        <p:spPr>
          <a:xfrm>
            <a:off x="7716846" y="488980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0" name="文字方塊 209">
            <a:extLst>
              <a:ext uri="{FF2B5EF4-FFF2-40B4-BE49-F238E27FC236}">
                <a16:creationId xmlns:a16="http://schemas.microsoft.com/office/drawing/2014/main" id="{5B26E103-F26C-4AC0-B8BF-CD39DBE68013}"/>
              </a:ext>
            </a:extLst>
          </p:cNvPr>
          <p:cNvSpPr txBox="1"/>
          <p:nvPr userDrawn="1"/>
        </p:nvSpPr>
        <p:spPr>
          <a:xfrm>
            <a:off x="6637401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1" name="文字方塊 210">
            <a:extLst>
              <a:ext uri="{FF2B5EF4-FFF2-40B4-BE49-F238E27FC236}">
                <a16:creationId xmlns:a16="http://schemas.microsoft.com/office/drawing/2014/main" id="{255E80C2-FEAA-4E98-803B-D231CB2C2C4E}"/>
              </a:ext>
            </a:extLst>
          </p:cNvPr>
          <p:cNvSpPr txBox="1"/>
          <p:nvPr userDrawn="1"/>
        </p:nvSpPr>
        <p:spPr>
          <a:xfrm>
            <a:off x="1237801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2" name="文字方塊 211">
            <a:extLst>
              <a:ext uri="{FF2B5EF4-FFF2-40B4-BE49-F238E27FC236}">
                <a16:creationId xmlns:a16="http://schemas.microsoft.com/office/drawing/2014/main" id="{B138D7DD-B76F-4307-9F08-D630EBC836ED}"/>
              </a:ext>
            </a:extLst>
          </p:cNvPr>
          <p:cNvSpPr txBox="1"/>
          <p:nvPr userDrawn="1"/>
        </p:nvSpPr>
        <p:spPr>
          <a:xfrm>
            <a:off x="5550814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3" name="文字方塊 212">
            <a:extLst>
              <a:ext uri="{FF2B5EF4-FFF2-40B4-BE49-F238E27FC236}">
                <a16:creationId xmlns:a16="http://schemas.microsoft.com/office/drawing/2014/main" id="{F40DCD4E-31EB-4011-8068-B46F843535E2}"/>
              </a:ext>
            </a:extLst>
          </p:cNvPr>
          <p:cNvSpPr txBox="1"/>
          <p:nvPr userDrawn="1"/>
        </p:nvSpPr>
        <p:spPr>
          <a:xfrm>
            <a:off x="4473340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4" name="文字方塊 213">
            <a:extLst>
              <a:ext uri="{FF2B5EF4-FFF2-40B4-BE49-F238E27FC236}">
                <a16:creationId xmlns:a16="http://schemas.microsoft.com/office/drawing/2014/main" id="{58E838FC-0B70-4FF4-AF9C-C4CFE5FCD7C3}"/>
              </a:ext>
            </a:extLst>
          </p:cNvPr>
          <p:cNvSpPr txBox="1"/>
          <p:nvPr userDrawn="1"/>
        </p:nvSpPr>
        <p:spPr>
          <a:xfrm>
            <a:off x="2313823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5" name="文字方塊 214">
            <a:extLst>
              <a:ext uri="{FF2B5EF4-FFF2-40B4-BE49-F238E27FC236}">
                <a16:creationId xmlns:a16="http://schemas.microsoft.com/office/drawing/2014/main" id="{372EC220-51B4-454A-8937-0F4E02F9AC90}"/>
              </a:ext>
            </a:extLst>
          </p:cNvPr>
          <p:cNvSpPr txBox="1"/>
          <p:nvPr userDrawn="1"/>
        </p:nvSpPr>
        <p:spPr>
          <a:xfrm>
            <a:off x="3406433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6" name="文字方塊 215">
            <a:extLst>
              <a:ext uri="{FF2B5EF4-FFF2-40B4-BE49-F238E27FC236}">
                <a16:creationId xmlns:a16="http://schemas.microsoft.com/office/drawing/2014/main" id="{FD7F39DB-4CC7-4900-9FB8-A8ABF9B39535}"/>
              </a:ext>
            </a:extLst>
          </p:cNvPr>
          <p:cNvSpPr txBox="1"/>
          <p:nvPr userDrawn="1"/>
        </p:nvSpPr>
        <p:spPr>
          <a:xfrm>
            <a:off x="4473340" y="573642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7" name="文字方塊 216">
            <a:extLst>
              <a:ext uri="{FF2B5EF4-FFF2-40B4-BE49-F238E27FC236}">
                <a16:creationId xmlns:a16="http://schemas.microsoft.com/office/drawing/2014/main" id="{D641E96C-3CBD-45DF-BA81-B276761C88B6}"/>
              </a:ext>
            </a:extLst>
          </p:cNvPr>
          <p:cNvSpPr txBox="1"/>
          <p:nvPr userDrawn="1"/>
        </p:nvSpPr>
        <p:spPr>
          <a:xfrm>
            <a:off x="5550814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8" name="文字方塊 217">
            <a:extLst>
              <a:ext uri="{FF2B5EF4-FFF2-40B4-BE49-F238E27FC236}">
                <a16:creationId xmlns:a16="http://schemas.microsoft.com/office/drawing/2014/main" id="{02D852D8-1F48-49C7-80A9-CA94D375EFDF}"/>
              </a:ext>
            </a:extLst>
          </p:cNvPr>
          <p:cNvSpPr txBox="1"/>
          <p:nvPr userDrawn="1"/>
        </p:nvSpPr>
        <p:spPr>
          <a:xfrm>
            <a:off x="6639782" y="573705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9" name="文字方塊 218">
            <a:extLst>
              <a:ext uri="{FF2B5EF4-FFF2-40B4-BE49-F238E27FC236}">
                <a16:creationId xmlns:a16="http://schemas.microsoft.com/office/drawing/2014/main" id="{8CF7D44E-2893-468C-9492-8D131ED97A31}"/>
              </a:ext>
            </a:extLst>
          </p:cNvPr>
          <p:cNvSpPr txBox="1"/>
          <p:nvPr userDrawn="1"/>
        </p:nvSpPr>
        <p:spPr>
          <a:xfrm>
            <a:off x="7716846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0" name="文字方塊 219">
            <a:extLst>
              <a:ext uri="{FF2B5EF4-FFF2-40B4-BE49-F238E27FC236}">
                <a16:creationId xmlns:a16="http://schemas.microsoft.com/office/drawing/2014/main" id="{4C41941B-DE28-47D0-A9BB-23AE8AE4D2D7}"/>
              </a:ext>
            </a:extLst>
          </p:cNvPr>
          <p:cNvSpPr txBox="1"/>
          <p:nvPr userDrawn="1"/>
        </p:nvSpPr>
        <p:spPr>
          <a:xfrm>
            <a:off x="7716846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1" name="文字方塊 220">
            <a:extLst>
              <a:ext uri="{FF2B5EF4-FFF2-40B4-BE49-F238E27FC236}">
                <a16:creationId xmlns:a16="http://schemas.microsoft.com/office/drawing/2014/main" id="{F0D50EDF-B7CB-4B9D-A160-D470B09F14E6}"/>
              </a:ext>
            </a:extLst>
          </p:cNvPr>
          <p:cNvSpPr txBox="1"/>
          <p:nvPr userDrawn="1"/>
        </p:nvSpPr>
        <p:spPr>
          <a:xfrm>
            <a:off x="1237801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2" name="文字方塊 221">
            <a:extLst>
              <a:ext uri="{FF2B5EF4-FFF2-40B4-BE49-F238E27FC236}">
                <a16:creationId xmlns:a16="http://schemas.microsoft.com/office/drawing/2014/main" id="{298687EC-AA07-4B26-90A6-A633B3863B38}"/>
              </a:ext>
            </a:extLst>
          </p:cNvPr>
          <p:cNvSpPr txBox="1"/>
          <p:nvPr userDrawn="1"/>
        </p:nvSpPr>
        <p:spPr>
          <a:xfrm>
            <a:off x="2313823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3" name="文字方塊 222">
            <a:extLst>
              <a:ext uri="{FF2B5EF4-FFF2-40B4-BE49-F238E27FC236}">
                <a16:creationId xmlns:a16="http://schemas.microsoft.com/office/drawing/2014/main" id="{26A56FB1-70F3-4A91-B95F-8D0F580646FE}"/>
              </a:ext>
            </a:extLst>
          </p:cNvPr>
          <p:cNvSpPr txBox="1"/>
          <p:nvPr userDrawn="1"/>
        </p:nvSpPr>
        <p:spPr>
          <a:xfrm>
            <a:off x="3406433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4" name="文字方塊 223">
            <a:extLst>
              <a:ext uri="{FF2B5EF4-FFF2-40B4-BE49-F238E27FC236}">
                <a16:creationId xmlns:a16="http://schemas.microsoft.com/office/drawing/2014/main" id="{AC56500D-1D54-466A-AEAC-91944DC8230E}"/>
              </a:ext>
            </a:extLst>
          </p:cNvPr>
          <p:cNvSpPr txBox="1"/>
          <p:nvPr userDrawn="1"/>
        </p:nvSpPr>
        <p:spPr>
          <a:xfrm>
            <a:off x="4473340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5" name="文字方塊 224">
            <a:extLst>
              <a:ext uri="{FF2B5EF4-FFF2-40B4-BE49-F238E27FC236}">
                <a16:creationId xmlns:a16="http://schemas.microsoft.com/office/drawing/2014/main" id="{3408DF7C-6661-45C4-B86F-C2BF4920996B}"/>
              </a:ext>
            </a:extLst>
          </p:cNvPr>
          <p:cNvSpPr txBox="1"/>
          <p:nvPr userDrawn="1"/>
        </p:nvSpPr>
        <p:spPr>
          <a:xfrm>
            <a:off x="5550814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6" name="文字方塊 225">
            <a:extLst>
              <a:ext uri="{FF2B5EF4-FFF2-40B4-BE49-F238E27FC236}">
                <a16:creationId xmlns:a16="http://schemas.microsoft.com/office/drawing/2014/main" id="{DA3CF2CA-E625-4E86-8B2F-16CF1D25C884}"/>
              </a:ext>
            </a:extLst>
          </p:cNvPr>
          <p:cNvSpPr txBox="1"/>
          <p:nvPr userDrawn="1"/>
        </p:nvSpPr>
        <p:spPr>
          <a:xfrm>
            <a:off x="6639782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7" name="文字方塊 226">
            <a:extLst>
              <a:ext uri="{FF2B5EF4-FFF2-40B4-BE49-F238E27FC236}">
                <a16:creationId xmlns:a16="http://schemas.microsoft.com/office/drawing/2014/main" id="{C1FB42A5-8DF8-4B0B-94D5-F4B1A6008C93}"/>
              </a:ext>
            </a:extLst>
          </p:cNvPr>
          <p:cNvSpPr txBox="1"/>
          <p:nvPr userDrawn="1"/>
        </p:nvSpPr>
        <p:spPr>
          <a:xfrm>
            <a:off x="7716846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8" name="文字方塊 227">
            <a:extLst>
              <a:ext uri="{FF2B5EF4-FFF2-40B4-BE49-F238E27FC236}">
                <a16:creationId xmlns:a16="http://schemas.microsoft.com/office/drawing/2014/main" id="{0EBE1956-A80B-4910-AD85-5FFAD1183B06}"/>
              </a:ext>
            </a:extLst>
          </p:cNvPr>
          <p:cNvSpPr txBox="1"/>
          <p:nvPr userDrawn="1"/>
        </p:nvSpPr>
        <p:spPr>
          <a:xfrm>
            <a:off x="1237801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9" name="文字方塊 228">
            <a:extLst>
              <a:ext uri="{FF2B5EF4-FFF2-40B4-BE49-F238E27FC236}">
                <a16:creationId xmlns:a16="http://schemas.microsoft.com/office/drawing/2014/main" id="{4389EEC5-98DE-4CF6-95CB-D02D39B44AD9}"/>
              </a:ext>
            </a:extLst>
          </p:cNvPr>
          <p:cNvSpPr txBox="1"/>
          <p:nvPr userDrawn="1"/>
        </p:nvSpPr>
        <p:spPr>
          <a:xfrm>
            <a:off x="2313823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0" name="文字方塊 229">
            <a:extLst>
              <a:ext uri="{FF2B5EF4-FFF2-40B4-BE49-F238E27FC236}">
                <a16:creationId xmlns:a16="http://schemas.microsoft.com/office/drawing/2014/main" id="{BD3DDBF1-0D82-4552-B09D-8FC2D43F3650}"/>
              </a:ext>
            </a:extLst>
          </p:cNvPr>
          <p:cNvSpPr txBox="1"/>
          <p:nvPr userDrawn="1"/>
        </p:nvSpPr>
        <p:spPr>
          <a:xfrm>
            <a:off x="3406433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1" name="文字方塊 230">
            <a:extLst>
              <a:ext uri="{FF2B5EF4-FFF2-40B4-BE49-F238E27FC236}">
                <a16:creationId xmlns:a16="http://schemas.microsoft.com/office/drawing/2014/main" id="{4E4E4A1C-4C94-4357-A3BF-A06CF5E2AC5A}"/>
              </a:ext>
            </a:extLst>
          </p:cNvPr>
          <p:cNvSpPr txBox="1"/>
          <p:nvPr userDrawn="1"/>
        </p:nvSpPr>
        <p:spPr>
          <a:xfrm>
            <a:off x="4473340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2" name="文字方塊 231">
            <a:extLst>
              <a:ext uri="{FF2B5EF4-FFF2-40B4-BE49-F238E27FC236}">
                <a16:creationId xmlns:a16="http://schemas.microsoft.com/office/drawing/2014/main" id="{0ABEAFE6-9F4B-4826-A651-CFE4B62237A2}"/>
              </a:ext>
            </a:extLst>
          </p:cNvPr>
          <p:cNvSpPr txBox="1"/>
          <p:nvPr userDrawn="1"/>
        </p:nvSpPr>
        <p:spPr>
          <a:xfrm>
            <a:off x="5550814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3" name="文字方塊 232">
            <a:extLst>
              <a:ext uri="{FF2B5EF4-FFF2-40B4-BE49-F238E27FC236}">
                <a16:creationId xmlns:a16="http://schemas.microsoft.com/office/drawing/2014/main" id="{A69C45EA-F1A8-45A0-A71F-3E522B6E449C}"/>
              </a:ext>
            </a:extLst>
          </p:cNvPr>
          <p:cNvSpPr txBox="1"/>
          <p:nvPr userDrawn="1"/>
        </p:nvSpPr>
        <p:spPr>
          <a:xfrm>
            <a:off x="6639782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4" name="文字方塊 233">
            <a:extLst>
              <a:ext uri="{FF2B5EF4-FFF2-40B4-BE49-F238E27FC236}">
                <a16:creationId xmlns:a16="http://schemas.microsoft.com/office/drawing/2014/main" id="{4091EFC7-F1E5-4A3F-8A3D-CA8373FD4ACC}"/>
              </a:ext>
            </a:extLst>
          </p:cNvPr>
          <p:cNvSpPr txBox="1"/>
          <p:nvPr userDrawn="1"/>
        </p:nvSpPr>
        <p:spPr>
          <a:xfrm>
            <a:off x="7716846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5" name="文字方塊 234">
            <a:extLst>
              <a:ext uri="{FF2B5EF4-FFF2-40B4-BE49-F238E27FC236}">
                <a16:creationId xmlns:a16="http://schemas.microsoft.com/office/drawing/2014/main" id="{533DD7DA-3D78-4367-8939-C1AECE0AA409}"/>
              </a:ext>
            </a:extLst>
          </p:cNvPr>
          <p:cNvSpPr txBox="1"/>
          <p:nvPr userDrawn="1"/>
        </p:nvSpPr>
        <p:spPr>
          <a:xfrm>
            <a:off x="1237801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6" name="文字方塊 235">
            <a:extLst>
              <a:ext uri="{FF2B5EF4-FFF2-40B4-BE49-F238E27FC236}">
                <a16:creationId xmlns:a16="http://schemas.microsoft.com/office/drawing/2014/main" id="{2930D505-5FD8-46F0-8B11-F6521F14AC05}"/>
              </a:ext>
            </a:extLst>
          </p:cNvPr>
          <p:cNvSpPr txBox="1"/>
          <p:nvPr userDrawn="1"/>
        </p:nvSpPr>
        <p:spPr>
          <a:xfrm>
            <a:off x="2313823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7" name="文字方塊 236">
            <a:extLst>
              <a:ext uri="{FF2B5EF4-FFF2-40B4-BE49-F238E27FC236}">
                <a16:creationId xmlns:a16="http://schemas.microsoft.com/office/drawing/2014/main" id="{46533610-A108-4253-B12E-2A68573474B1}"/>
              </a:ext>
            </a:extLst>
          </p:cNvPr>
          <p:cNvSpPr txBox="1"/>
          <p:nvPr userDrawn="1"/>
        </p:nvSpPr>
        <p:spPr>
          <a:xfrm>
            <a:off x="3406433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8" name="文字方塊 237">
            <a:extLst>
              <a:ext uri="{FF2B5EF4-FFF2-40B4-BE49-F238E27FC236}">
                <a16:creationId xmlns:a16="http://schemas.microsoft.com/office/drawing/2014/main" id="{43C79935-935D-439A-9D0F-0F0629C6D26E}"/>
              </a:ext>
            </a:extLst>
          </p:cNvPr>
          <p:cNvSpPr txBox="1"/>
          <p:nvPr userDrawn="1"/>
        </p:nvSpPr>
        <p:spPr>
          <a:xfrm>
            <a:off x="4473340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9" name="文字方塊 238">
            <a:extLst>
              <a:ext uri="{FF2B5EF4-FFF2-40B4-BE49-F238E27FC236}">
                <a16:creationId xmlns:a16="http://schemas.microsoft.com/office/drawing/2014/main" id="{AB6B093A-D809-4E15-A6A0-612E49405FB4}"/>
              </a:ext>
            </a:extLst>
          </p:cNvPr>
          <p:cNvSpPr txBox="1"/>
          <p:nvPr userDrawn="1"/>
        </p:nvSpPr>
        <p:spPr>
          <a:xfrm>
            <a:off x="5550814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0" name="文字方塊 239">
            <a:extLst>
              <a:ext uri="{FF2B5EF4-FFF2-40B4-BE49-F238E27FC236}">
                <a16:creationId xmlns:a16="http://schemas.microsoft.com/office/drawing/2014/main" id="{7EC65C9D-740F-4E7A-803C-01F6A29A866E}"/>
              </a:ext>
            </a:extLst>
          </p:cNvPr>
          <p:cNvSpPr txBox="1"/>
          <p:nvPr userDrawn="1"/>
        </p:nvSpPr>
        <p:spPr>
          <a:xfrm>
            <a:off x="6639782" y="4040489"/>
            <a:ext cx="216000" cy="233586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1" name="文字方塊 240">
            <a:extLst>
              <a:ext uri="{FF2B5EF4-FFF2-40B4-BE49-F238E27FC236}">
                <a16:creationId xmlns:a16="http://schemas.microsoft.com/office/drawing/2014/main" id="{A0DFC048-B449-4058-BD38-5170A91B7B98}"/>
              </a:ext>
            </a:extLst>
          </p:cNvPr>
          <p:cNvSpPr txBox="1"/>
          <p:nvPr userDrawn="1"/>
        </p:nvSpPr>
        <p:spPr>
          <a:xfrm>
            <a:off x="7716846" y="4047178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2" name="文字方塊 241">
            <a:extLst>
              <a:ext uri="{FF2B5EF4-FFF2-40B4-BE49-F238E27FC236}">
                <a16:creationId xmlns:a16="http://schemas.microsoft.com/office/drawing/2014/main" id="{36520270-F858-46D9-B402-E85396482E78}"/>
              </a:ext>
            </a:extLst>
          </p:cNvPr>
          <p:cNvSpPr txBox="1"/>
          <p:nvPr userDrawn="1"/>
        </p:nvSpPr>
        <p:spPr>
          <a:xfrm>
            <a:off x="1237801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3" name="文字方塊 242">
            <a:extLst>
              <a:ext uri="{FF2B5EF4-FFF2-40B4-BE49-F238E27FC236}">
                <a16:creationId xmlns:a16="http://schemas.microsoft.com/office/drawing/2014/main" id="{634DC04B-B804-4457-99FD-7E3EEC359D28}"/>
              </a:ext>
            </a:extLst>
          </p:cNvPr>
          <p:cNvSpPr txBox="1"/>
          <p:nvPr userDrawn="1"/>
        </p:nvSpPr>
        <p:spPr>
          <a:xfrm>
            <a:off x="2313823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4" name="文字方塊 243">
            <a:extLst>
              <a:ext uri="{FF2B5EF4-FFF2-40B4-BE49-F238E27FC236}">
                <a16:creationId xmlns:a16="http://schemas.microsoft.com/office/drawing/2014/main" id="{9DCA183E-50C4-4E71-83D3-CDCB0BEA48EE}"/>
              </a:ext>
            </a:extLst>
          </p:cNvPr>
          <p:cNvSpPr txBox="1"/>
          <p:nvPr userDrawn="1"/>
        </p:nvSpPr>
        <p:spPr>
          <a:xfrm>
            <a:off x="3406433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522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二月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群組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群組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直線接點​​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直線接點​​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接點​​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接點​​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接點​​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接點​​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群組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直線接點​​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直線接點​​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直線接點​​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線接點​​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線接點​​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線接點​​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群組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直線接點​​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直線接點​​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直線接點​​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直線接點​​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直線接點​​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直線接點​​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群組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直線接點​​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接點​​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接點​​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線接點​​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直線接點​​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直線接點​​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群組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直線接點​​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接點​​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接點​​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接點​​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接點​​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接點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群組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直線接點​​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接點​​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接點​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接點​​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接點​​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接點​​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群組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直線接點​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接點​​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接點​​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接點​​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接點​​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接點​​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群組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直線接點​​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接點​​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接點​​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接點​​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接點​​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文字預留位置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4" name="文字預留位置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5" name="文字預留位置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6" name="文字預留位置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7" name="文字預留位置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8" name="文字預留位置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9" name="文字預留位置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0" name="文字預留位置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1" name="文字預留位置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2" name="文字預留位置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3" name="文字預留位置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4" name="文字預留位置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5" name="文字預留位置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6" name="文字預留位置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7" name="文字預留位置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8" name="文字預留位置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9" name="文字預留位置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0" name="文字預留位置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1" name="文字預留位置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2" name="文字預留位置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3" name="文字預留位置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4" name="文字預留位置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5" name="文字預留位置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6" name="文字預留位置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7" name="文字預留位置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74" name="文字預留位置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81" name="文字預留位置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88" name="文字預留位置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97" name="文字預留位置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06" name="文字預留位置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14" name="文字預留位置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4" name="文字預留位置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5" name="文字預留位置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6" name="文字預留位置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8" name="文字預留位置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82" name="文字預留位置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98" name="文字方塊 197"/>
          <p:cNvSpPr txBox="1"/>
          <p:nvPr userDrawn="1"/>
        </p:nvSpPr>
        <p:spPr>
          <a:xfrm>
            <a:off x="6323527" y="33399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n-US" altLang="zh-TW" sz="5400" cap="small">
                <a:solidFill>
                  <a:srgbClr val="58B4FB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2018 </a:t>
            </a:r>
            <a:r>
              <a:rPr lang="zh-TW" altLang="en-US" sz="5400" cap="small">
                <a:solidFill>
                  <a:srgbClr val="58B4FB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年</a:t>
            </a:r>
            <a:endParaRPr lang="zh-TW" altLang="en-US" sz="5400" cap="small" dirty="0">
              <a:solidFill>
                <a:srgbClr val="58B4FB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99" name="文字方塊 198"/>
          <p:cNvSpPr txBox="1"/>
          <p:nvPr userDrawn="1"/>
        </p:nvSpPr>
        <p:spPr>
          <a:xfrm>
            <a:off x="2438400" y="31083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二月</a:t>
            </a:r>
          </a:p>
        </p:txBody>
      </p:sp>
      <p:sp>
        <p:nvSpPr>
          <p:cNvPr id="197" name="矩形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5" name="文字預留位置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6" name="文字預留位置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7" name="文字預留位置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8" name="文字預留位置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9" name="文字預留位置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50" name="文字預留位置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86" name="文字方塊 185">
            <a:extLst>
              <a:ext uri="{FF2B5EF4-FFF2-40B4-BE49-F238E27FC236}">
                <a16:creationId xmlns:a16="http://schemas.microsoft.com/office/drawing/2014/main" id="{E0935B30-7938-4AB9-92D4-7A09B86494AF}"/>
              </a:ext>
            </a:extLst>
          </p:cNvPr>
          <p:cNvSpPr txBox="1"/>
          <p:nvPr userDrawn="1"/>
        </p:nvSpPr>
        <p:spPr>
          <a:xfrm>
            <a:off x="125095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星期日</a:t>
            </a:r>
          </a:p>
        </p:txBody>
      </p:sp>
      <p:sp>
        <p:nvSpPr>
          <p:cNvPr id="187" name="文字方塊 186">
            <a:extLst>
              <a:ext uri="{FF2B5EF4-FFF2-40B4-BE49-F238E27FC236}">
                <a16:creationId xmlns:a16="http://schemas.microsoft.com/office/drawing/2014/main" id="{8B19A7D4-63AE-4A65-ACE4-B9E8F424257C}"/>
              </a:ext>
            </a:extLst>
          </p:cNvPr>
          <p:cNvSpPr txBox="1"/>
          <p:nvPr userDrawn="1"/>
        </p:nvSpPr>
        <p:spPr>
          <a:xfrm>
            <a:off x="232695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星期一</a:t>
            </a:r>
          </a:p>
        </p:txBody>
      </p:sp>
      <p:sp>
        <p:nvSpPr>
          <p:cNvPr id="188" name="文字方塊 187">
            <a:extLst>
              <a:ext uri="{FF2B5EF4-FFF2-40B4-BE49-F238E27FC236}">
                <a16:creationId xmlns:a16="http://schemas.microsoft.com/office/drawing/2014/main" id="{7EEB0767-C924-4C00-BED5-EF909BDAA58C}"/>
              </a:ext>
            </a:extLst>
          </p:cNvPr>
          <p:cNvSpPr txBox="1"/>
          <p:nvPr userDrawn="1"/>
        </p:nvSpPr>
        <p:spPr>
          <a:xfrm>
            <a:off x="340294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星期二</a:t>
            </a:r>
          </a:p>
        </p:txBody>
      </p:sp>
      <p:sp>
        <p:nvSpPr>
          <p:cNvPr id="189" name="文字方塊 188">
            <a:extLst>
              <a:ext uri="{FF2B5EF4-FFF2-40B4-BE49-F238E27FC236}">
                <a16:creationId xmlns:a16="http://schemas.microsoft.com/office/drawing/2014/main" id="{11FF08AF-9802-4063-B414-66EB646877A6}"/>
              </a:ext>
            </a:extLst>
          </p:cNvPr>
          <p:cNvSpPr txBox="1"/>
          <p:nvPr userDrawn="1"/>
        </p:nvSpPr>
        <p:spPr>
          <a:xfrm>
            <a:off x="447894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星期三</a:t>
            </a:r>
          </a:p>
        </p:txBody>
      </p:sp>
      <p:sp>
        <p:nvSpPr>
          <p:cNvPr id="190" name="文字方塊 189">
            <a:extLst>
              <a:ext uri="{FF2B5EF4-FFF2-40B4-BE49-F238E27FC236}">
                <a16:creationId xmlns:a16="http://schemas.microsoft.com/office/drawing/2014/main" id="{F3707144-1140-4E30-8A6C-5D9793F7B7D6}"/>
              </a:ext>
            </a:extLst>
          </p:cNvPr>
          <p:cNvSpPr txBox="1"/>
          <p:nvPr userDrawn="1"/>
        </p:nvSpPr>
        <p:spPr>
          <a:xfrm>
            <a:off x="555494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星期四</a:t>
            </a:r>
          </a:p>
        </p:txBody>
      </p:sp>
      <p:sp>
        <p:nvSpPr>
          <p:cNvPr id="200" name="文字方塊 199">
            <a:extLst>
              <a:ext uri="{FF2B5EF4-FFF2-40B4-BE49-F238E27FC236}">
                <a16:creationId xmlns:a16="http://schemas.microsoft.com/office/drawing/2014/main" id="{43A37D2A-752C-4517-9182-F089ED08B272}"/>
              </a:ext>
            </a:extLst>
          </p:cNvPr>
          <p:cNvSpPr txBox="1"/>
          <p:nvPr userDrawn="1"/>
        </p:nvSpPr>
        <p:spPr>
          <a:xfrm>
            <a:off x="663093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星期五</a:t>
            </a:r>
          </a:p>
        </p:txBody>
      </p:sp>
      <p:sp>
        <p:nvSpPr>
          <p:cNvPr id="201" name="文字方塊 200">
            <a:extLst>
              <a:ext uri="{FF2B5EF4-FFF2-40B4-BE49-F238E27FC236}">
                <a16:creationId xmlns:a16="http://schemas.microsoft.com/office/drawing/2014/main" id="{C4B16B58-0E54-498E-B56F-2E5FC679A9FB}"/>
              </a:ext>
            </a:extLst>
          </p:cNvPr>
          <p:cNvSpPr txBox="1"/>
          <p:nvPr userDrawn="1"/>
        </p:nvSpPr>
        <p:spPr>
          <a:xfrm>
            <a:off x="770693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星期六</a:t>
            </a:r>
          </a:p>
        </p:txBody>
      </p:sp>
      <p:sp>
        <p:nvSpPr>
          <p:cNvPr id="202" name="文字預留位置 167">
            <a:extLst>
              <a:ext uri="{FF2B5EF4-FFF2-40B4-BE49-F238E27FC236}">
                <a16:creationId xmlns:a16="http://schemas.microsoft.com/office/drawing/2014/main" id="{DFA429DB-5B9F-4FBF-8285-9DD4ECC46F69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03" name="文字方塊 202">
            <a:extLst>
              <a:ext uri="{FF2B5EF4-FFF2-40B4-BE49-F238E27FC236}">
                <a16:creationId xmlns:a16="http://schemas.microsoft.com/office/drawing/2014/main" id="{0BFC63C6-C477-4B4A-A288-453EE53BA8DF}"/>
              </a:ext>
            </a:extLst>
          </p:cNvPr>
          <p:cNvSpPr txBox="1"/>
          <p:nvPr userDrawn="1"/>
        </p:nvSpPr>
        <p:spPr>
          <a:xfrm>
            <a:off x="6639782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4" name="文字方塊 203">
            <a:extLst>
              <a:ext uri="{FF2B5EF4-FFF2-40B4-BE49-F238E27FC236}">
                <a16:creationId xmlns:a16="http://schemas.microsoft.com/office/drawing/2014/main" id="{774153C1-376E-4B63-A5B8-378053B8871A}"/>
              </a:ext>
            </a:extLst>
          </p:cNvPr>
          <p:cNvSpPr txBox="1"/>
          <p:nvPr userDrawn="1"/>
        </p:nvSpPr>
        <p:spPr>
          <a:xfrm>
            <a:off x="5550814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5" name="文字方塊 204">
            <a:extLst>
              <a:ext uri="{FF2B5EF4-FFF2-40B4-BE49-F238E27FC236}">
                <a16:creationId xmlns:a16="http://schemas.microsoft.com/office/drawing/2014/main" id="{4024B567-A984-44D9-8B9D-DFF18ED5E919}"/>
              </a:ext>
            </a:extLst>
          </p:cNvPr>
          <p:cNvSpPr txBox="1"/>
          <p:nvPr userDrawn="1"/>
        </p:nvSpPr>
        <p:spPr>
          <a:xfrm>
            <a:off x="4473340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31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6" name="文字方塊 205">
            <a:extLst>
              <a:ext uri="{FF2B5EF4-FFF2-40B4-BE49-F238E27FC236}">
                <a16:creationId xmlns:a16="http://schemas.microsoft.com/office/drawing/2014/main" id="{C2E29115-8ADF-46CF-AF21-4AB427D27006}"/>
              </a:ext>
            </a:extLst>
          </p:cNvPr>
          <p:cNvSpPr txBox="1"/>
          <p:nvPr userDrawn="1"/>
        </p:nvSpPr>
        <p:spPr>
          <a:xfrm>
            <a:off x="3406433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7" name="文字方塊 206">
            <a:extLst>
              <a:ext uri="{FF2B5EF4-FFF2-40B4-BE49-F238E27FC236}">
                <a16:creationId xmlns:a16="http://schemas.microsoft.com/office/drawing/2014/main" id="{AF326062-6758-412A-9285-14C405DC269A}"/>
              </a:ext>
            </a:extLst>
          </p:cNvPr>
          <p:cNvSpPr txBox="1"/>
          <p:nvPr userDrawn="1"/>
        </p:nvSpPr>
        <p:spPr>
          <a:xfrm>
            <a:off x="2313823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8" name="文字方塊 207">
            <a:extLst>
              <a:ext uri="{FF2B5EF4-FFF2-40B4-BE49-F238E27FC236}">
                <a16:creationId xmlns:a16="http://schemas.microsoft.com/office/drawing/2014/main" id="{A458410C-B9B3-4748-BC15-83C9F417667C}"/>
              </a:ext>
            </a:extLst>
          </p:cNvPr>
          <p:cNvSpPr txBox="1"/>
          <p:nvPr userDrawn="1"/>
        </p:nvSpPr>
        <p:spPr>
          <a:xfrm>
            <a:off x="1237801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28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9" name="文字方塊 208">
            <a:extLst>
              <a:ext uri="{FF2B5EF4-FFF2-40B4-BE49-F238E27FC236}">
                <a16:creationId xmlns:a16="http://schemas.microsoft.com/office/drawing/2014/main" id="{1FBC980F-D212-43F5-B445-BE11BA377873}"/>
              </a:ext>
            </a:extLst>
          </p:cNvPr>
          <p:cNvSpPr txBox="1"/>
          <p:nvPr userDrawn="1"/>
        </p:nvSpPr>
        <p:spPr>
          <a:xfrm>
            <a:off x="7716846" y="488980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0" name="文字方塊 209">
            <a:extLst>
              <a:ext uri="{FF2B5EF4-FFF2-40B4-BE49-F238E27FC236}">
                <a16:creationId xmlns:a16="http://schemas.microsoft.com/office/drawing/2014/main" id="{4EEFA00F-F067-4650-A176-9A0687CE3C0E}"/>
              </a:ext>
            </a:extLst>
          </p:cNvPr>
          <p:cNvSpPr txBox="1"/>
          <p:nvPr userDrawn="1"/>
        </p:nvSpPr>
        <p:spPr>
          <a:xfrm>
            <a:off x="6637401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1" name="文字方塊 210">
            <a:extLst>
              <a:ext uri="{FF2B5EF4-FFF2-40B4-BE49-F238E27FC236}">
                <a16:creationId xmlns:a16="http://schemas.microsoft.com/office/drawing/2014/main" id="{D646D8C7-F2B8-4077-841F-76F73BBD2701}"/>
              </a:ext>
            </a:extLst>
          </p:cNvPr>
          <p:cNvSpPr txBox="1"/>
          <p:nvPr userDrawn="1"/>
        </p:nvSpPr>
        <p:spPr>
          <a:xfrm>
            <a:off x="1237801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2" name="文字方塊 211">
            <a:extLst>
              <a:ext uri="{FF2B5EF4-FFF2-40B4-BE49-F238E27FC236}">
                <a16:creationId xmlns:a16="http://schemas.microsoft.com/office/drawing/2014/main" id="{4A0B2766-2FDE-4E5E-99B4-87CCCF36DD83}"/>
              </a:ext>
            </a:extLst>
          </p:cNvPr>
          <p:cNvSpPr txBox="1"/>
          <p:nvPr userDrawn="1"/>
        </p:nvSpPr>
        <p:spPr>
          <a:xfrm>
            <a:off x="5550814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3" name="文字方塊 212">
            <a:extLst>
              <a:ext uri="{FF2B5EF4-FFF2-40B4-BE49-F238E27FC236}">
                <a16:creationId xmlns:a16="http://schemas.microsoft.com/office/drawing/2014/main" id="{C3B630A9-588C-4714-9410-81A7F9450777}"/>
              </a:ext>
            </a:extLst>
          </p:cNvPr>
          <p:cNvSpPr txBox="1"/>
          <p:nvPr userDrawn="1"/>
        </p:nvSpPr>
        <p:spPr>
          <a:xfrm>
            <a:off x="4473340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4" name="文字方塊 213">
            <a:extLst>
              <a:ext uri="{FF2B5EF4-FFF2-40B4-BE49-F238E27FC236}">
                <a16:creationId xmlns:a16="http://schemas.microsoft.com/office/drawing/2014/main" id="{8709C0B4-58F3-427E-9C30-B62E1B634E40}"/>
              </a:ext>
            </a:extLst>
          </p:cNvPr>
          <p:cNvSpPr txBox="1"/>
          <p:nvPr userDrawn="1"/>
        </p:nvSpPr>
        <p:spPr>
          <a:xfrm>
            <a:off x="2313823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5" name="文字方塊 214">
            <a:extLst>
              <a:ext uri="{FF2B5EF4-FFF2-40B4-BE49-F238E27FC236}">
                <a16:creationId xmlns:a16="http://schemas.microsoft.com/office/drawing/2014/main" id="{C9C86037-CBE2-4FB9-BFB0-C2957E3088AF}"/>
              </a:ext>
            </a:extLst>
          </p:cNvPr>
          <p:cNvSpPr txBox="1"/>
          <p:nvPr userDrawn="1"/>
        </p:nvSpPr>
        <p:spPr>
          <a:xfrm>
            <a:off x="3406433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6" name="文字方塊 215">
            <a:extLst>
              <a:ext uri="{FF2B5EF4-FFF2-40B4-BE49-F238E27FC236}">
                <a16:creationId xmlns:a16="http://schemas.microsoft.com/office/drawing/2014/main" id="{1FE18CD0-7372-4659-B4E6-D3969613B298}"/>
              </a:ext>
            </a:extLst>
          </p:cNvPr>
          <p:cNvSpPr txBox="1"/>
          <p:nvPr userDrawn="1"/>
        </p:nvSpPr>
        <p:spPr>
          <a:xfrm>
            <a:off x="4473340" y="573642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7" name="文字方塊 216">
            <a:extLst>
              <a:ext uri="{FF2B5EF4-FFF2-40B4-BE49-F238E27FC236}">
                <a16:creationId xmlns:a16="http://schemas.microsoft.com/office/drawing/2014/main" id="{00BBEE24-1DAA-47B2-AA32-3FF215672EC6}"/>
              </a:ext>
            </a:extLst>
          </p:cNvPr>
          <p:cNvSpPr txBox="1"/>
          <p:nvPr userDrawn="1"/>
        </p:nvSpPr>
        <p:spPr>
          <a:xfrm>
            <a:off x="5550814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8" name="文字方塊 217">
            <a:extLst>
              <a:ext uri="{FF2B5EF4-FFF2-40B4-BE49-F238E27FC236}">
                <a16:creationId xmlns:a16="http://schemas.microsoft.com/office/drawing/2014/main" id="{33B545C8-DDEC-44A1-8CD4-849A46D7E312}"/>
              </a:ext>
            </a:extLst>
          </p:cNvPr>
          <p:cNvSpPr txBox="1"/>
          <p:nvPr userDrawn="1"/>
        </p:nvSpPr>
        <p:spPr>
          <a:xfrm>
            <a:off x="6639782" y="573705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9" name="文字方塊 218">
            <a:extLst>
              <a:ext uri="{FF2B5EF4-FFF2-40B4-BE49-F238E27FC236}">
                <a16:creationId xmlns:a16="http://schemas.microsoft.com/office/drawing/2014/main" id="{321F49EF-8025-4887-B2BE-B75B4DB62765}"/>
              </a:ext>
            </a:extLst>
          </p:cNvPr>
          <p:cNvSpPr txBox="1"/>
          <p:nvPr userDrawn="1"/>
        </p:nvSpPr>
        <p:spPr>
          <a:xfrm>
            <a:off x="7716846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0" name="文字方塊 219">
            <a:extLst>
              <a:ext uri="{FF2B5EF4-FFF2-40B4-BE49-F238E27FC236}">
                <a16:creationId xmlns:a16="http://schemas.microsoft.com/office/drawing/2014/main" id="{AB7AB196-6E8E-41FE-A937-D880FAFF3B77}"/>
              </a:ext>
            </a:extLst>
          </p:cNvPr>
          <p:cNvSpPr txBox="1"/>
          <p:nvPr userDrawn="1"/>
        </p:nvSpPr>
        <p:spPr>
          <a:xfrm>
            <a:off x="7716846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1" name="文字方塊 220">
            <a:extLst>
              <a:ext uri="{FF2B5EF4-FFF2-40B4-BE49-F238E27FC236}">
                <a16:creationId xmlns:a16="http://schemas.microsoft.com/office/drawing/2014/main" id="{FC547CB6-A67B-4D17-84B1-39107F1BA943}"/>
              </a:ext>
            </a:extLst>
          </p:cNvPr>
          <p:cNvSpPr txBox="1"/>
          <p:nvPr userDrawn="1"/>
        </p:nvSpPr>
        <p:spPr>
          <a:xfrm>
            <a:off x="1237801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2" name="文字方塊 221">
            <a:extLst>
              <a:ext uri="{FF2B5EF4-FFF2-40B4-BE49-F238E27FC236}">
                <a16:creationId xmlns:a16="http://schemas.microsoft.com/office/drawing/2014/main" id="{959C01D5-075A-4ED2-9A3E-76A7AC49933E}"/>
              </a:ext>
            </a:extLst>
          </p:cNvPr>
          <p:cNvSpPr txBox="1"/>
          <p:nvPr userDrawn="1"/>
        </p:nvSpPr>
        <p:spPr>
          <a:xfrm>
            <a:off x="2313823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3" name="文字方塊 222">
            <a:extLst>
              <a:ext uri="{FF2B5EF4-FFF2-40B4-BE49-F238E27FC236}">
                <a16:creationId xmlns:a16="http://schemas.microsoft.com/office/drawing/2014/main" id="{A1D5CDC0-16F5-42BF-9100-ECC2AC28A14E}"/>
              </a:ext>
            </a:extLst>
          </p:cNvPr>
          <p:cNvSpPr txBox="1"/>
          <p:nvPr userDrawn="1"/>
        </p:nvSpPr>
        <p:spPr>
          <a:xfrm>
            <a:off x="3406433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4" name="文字方塊 223">
            <a:extLst>
              <a:ext uri="{FF2B5EF4-FFF2-40B4-BE49-F238E27FC236}">
                <a16:creationId xmlns:a16="http://schemas.microsoft.com/office/drawing/2014/main" id="{3DFDB65A-DA11-41C1-9E15-5339E82EABE0}"/>
              </a:ext>
            </a:extLst>
          </p:cNvPr>
          <p:cNvSpPr txBox="1"/>
          <p:nvPr userDrawn="1"/>
        </p:nvSpPr>
        <p:spPr>
          <a:xfrm>
            <a:off x="4473340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5" name="文字方塊 224">
            <a:extLst>
              <a:ext uri="{FF2B5EF4-FFF2-40B4-BE49-F238E27FC236}">
                <a16:creationId xmlns:a16="http://schemas.microsoft.com/office/drawing/2014/main" id="{39F43316-6AB1-4E01-895A-25596F51FEB5}"/>
              </a:ext>
            </a:extLst>
          </p:cNvPr>
          <p:cNvSpPr txBox="1"/>
          <p:nvPr userDrawn="1"/>
        </p:nvSpPr>
        <p:spPr>
          <a:xfrm>
            <a:off x="5550814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6" name="文字方塊 225">
            <a:extLst>
              <a:ext uri="{FF2B5EF4-FFF2-40B4-BE49-F238E27FC236}">
                <a16:creationId xmlns:a16="http://schemas.microsoft.com/office/drawing/2014/main" id="{C94A9F26-B831-45C7-909A-1E9C3F52AB94}"/>
              </a:ext>
            </a:extLst>
          </p:cNvPr>
          <p:cNvSpPr txBox="1"/>
          <p:nvPr userDrawn="1"/>
        </p:nvSpPr>
        <p:spPr>
          <a:xfrm>
            <a:off x="6639782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7" name="文字方塊 226">
            <a:extLst>
              <a:ext uri="{FF2B5EF4-FFF2-40B4-BE49-F238E27FC236}">
                <a16:creationId xmlns:a16="http://schemas.microsoft.com/office/drawing/2014/main" id="{D92A9FA1-D915-4CB6-BEB2-7B12F70EE642}"/>
              </a:ext>
            </a:extLst>
          </p:cNvPr>
          <p:cNvSpPr txBox="1"/>
          <p:nvPr userDrawn="1"/>
        </p:nvSpPr>
        <p:spPr>
          <a:xfrm>
            <a:off x="7716846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8" name="文字方塊 227">
            <a:extLst>
              <a:ext uri="{FF2B5EF4-FFF2-40B4-BE49-F238E27FC236}">
                <a16:creationId xmlns:a16="http://schemas.microsoft.com/office/drawing/2014/main" id="{B6B93472-058E-43B5-A38F-8D99877D8A56}"/>
              </a:ext>
            </a:extLst>
          </p:cNvPr>
          <p:cNvSpPr txBox="1"/>
          <p:nvPr userDrawn="1"/>
        </p:nvSpPr>
        <p:spPr>
          <a:xfrm>
            <a:off x="1237801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9" name="文字方塊 228">
            <a:extLst>
              <a:ext uri="{FF2B5EF4-FFF2-40B4-BE49-F238E27FC236}">
                <a16:creationId xmlns:a16="http://schemas.microsoft.com/office/drawing/2014/main" id="{A9894BE9-030E-4BC6-AE46-953408642A6F}"/>
              </a:ext>
            </a:extLst>
          </p:cNvPr>
          <p:cNvSpPr txBox="1"/>
          <p:nvPr userDrawn="1"/>
        </p:nvSpPr>
        <p:spPr>
          <a:xfrm>
            <a:off x="2313823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0" name="文字方塊 229">
            <a:extLst>
              <a:ext uri="{FF2B5EF4-FFF2-40B4-BE49-F238E27FC236}">
                <a16:creationId xmlns:a16="http://schemas.microsoft.com/office/drawing/2014/main" id="{B93433C0-5EC3-40B9-A753-E5ED5F4174C4}"/>
              </a:ext>
            </a:extLst>
          </p:cNvPr>
          <p:cNvSpPr txBox="1"/>
          <p:nvPr userDrawn="1"/>
        </p:nvSpPr>
        <p:spPr>
          <a:xfrm>
            <a:off x="3406433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1" name="文字方塊 230">
            <a:extLst>
              <a:ext uri="{FF2B5EF4-FFF2-40B4-BE49-F238E27FC236}">
                <a16:creationId xmlns:a16="http://schemas.microsoft.com/office/drawing/2014/main" id="{3029DBBF-5CE0-406A-A847-5A6C25914714}"/>
              </a:ext>
            </a:extLst>
          </p:cNvPr>
          <p:cNvSpPr txBox="1"/>
          <p:nvPr userDrawn="1"/>
        </p:nvSpPr>
        <p:spPr>
          <a:xfrm>
            <a:off x="4473340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2" name="文字方塊 231">
            <a:extLst>
              <a:ext uri="{FF2B5EF4-FFF2-40B4-BE49-F238E27FC236}">
                <a16:creationId xmlns:a16="http://schemas.microsoft.com/office/drawing/2014/main" id="{5D7B5BBA-7DB3-44C0-BA3B-7CE9C0F40C76}"/>
              </a:ext>
            </a:extLst>
          </p:cNvPr>
          <p:cNvSpPr txBox="1"/>
          <p:nvPr userDrawn="1"/>
        </p:nvSpPr>
        <p:spPr>
          <a:xfrm>
            <a:off x="5550814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3" name="文字方塊 232">
            <a:extLst>
              <a:ext uri="{FF2B5EF4-FFF2-40B4-BE49-F238E27FC236}">
                <a16:creationId xmlns:a16="http://schemas.microsoft.com/office/drawing/2014/main" id="{6F4781ED-37AB-4A1C-AC43-8413FB9ED9B8}"/>
              </a:ext>
            </a:extLst>
          </p:cNvPr>
          <p:cNvSpPr txBox="1"/>
          <p:nvPr userDrawn="1"/>
        </p:nvSpPr>
        <p:spPr>
          <a:xfrm>
            <a:off x="6639782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4" name="文字方塊 233">
            <a:extLst>
              <a:ext uri="{FF2B5EF4-FFF2-40B4-BE49-F238E27FC236}">
                <a16:creationId xmlns:a16="http://schemas.microsoft.com/office/drawing/2014/main" id="{739399B4-B19F-4916-9E4D-45F96017A19E}"/>
              </a:ext>
            </a:extLst>
          </p:cNvPr>
          <p:cNvSpPr txBox="1"/>
          <p:nvPr userDrawn="1"/>
        </p:nvSpPr>
        <p:spPr>
          <a:xfrm>
            <a:off x="7716846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5" name="文字方塊 234">
            <a:extLst>
              <a:ext uri="{FF2B5EF4-FFF2-40B4-BE49-F238E27FC236}">
                <a16:creationId xmlns:a16="http://schemas.microsoft.com/office/drawing/2014/main" id="{CD38F216-02E4-4EFB-BB7A-084A29F28EB3}"/>
              </a:ext>
            </a:extLst>
          </p:cNvPr>
          <p:cNvSpPr txBox="1"/>
          <p:nvPr userDrawn="1"/>
        </p:nvSpPr>
        <p:spPr>
          <a:xfrm>
            <a:off x="1237801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6" name="文字方塊 235">
            <a:extLst>
              <a:ext uri="{FF2B5EF4-FFF2-40B4-BE49-F238E27FC236}">
                <a16:creationId xmlns:a16="http://schemas.microsoft.com/office/drawing/2014/main" id="{FE6180F2-9DD2-4DE4-B1BA-476ECCBD7E48}"/>
              </a:ext>
            </a:extLst>
          </p:cNvPr>
          <p:cNvSpPr txBox="1"/>
          <p:nvPr userDrawn="1"/>
        </p:nvSpPr>
        <p:spPr>
          <a:xfrm>
            <a:off x="2313823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7" name="文字方塊 236">
            <a:extLst>
              <a:ext uri="{FF2B5EF4-FFF2-40B4-BE49-F238E27FC236}">
                <a16:creationId xmlns:a16="http://schemas.microsoft.com/office/drawing/2014/main" id="{F4D0AD2B-6D71-4E48-AF90-F88D70258229}"/>
              </a:ext>
            </a:extLst>
          </p:cNvPr>
          <p:cNvSpPr txBox="1"/>
          <p:nvPr userDrawn="1"/>
        </p:nvSpPr>
        <p:spPr>
          <a:xfrm>
            <a:off x="3406433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8" name="文字方塊 237">
            <a:extLst>
              <a:ext uri="{FF2B5EF4-FFF2-40B4-BE49-F238E27FC236}">
                <a16:creationId xmlns:a16="http://schemas.microsoft.com/office/drawing/2014/main" id="{BFF371C7-27B5-4081-85E1-2AD3E57CBBCB}"/>
              </a:ext>
            </a:extLst>
          </p:cNvPr>
          <p:cNvSpPr txBox="1"/>
          <p:nvPr userDrawn="1"/>
        </p:nvSpPr>
        <p:spPr>
          <a:xfrm>
            <a:off x="4473340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9" name="文字方塊 238">
            <a:extLst>
              <a:ext uri="{FF2B5EF4-FFF2-40B4-BE49-F238E27FC236}">
                <a16:creationId xmlns:a16="http://schemas.microsoft.com/office/drawing/2014/main" id="{2894B145-18C8-48CF-AA29-E474DE9AEE0E}"/>
              </a:ext>
            </a:extLst>
          </p:cNvPr>
          <p:cNvSpPr txBox="1"/>
          <p:nvPr userDrawn="1"/>
        </p:nvSpPr>
        <p:spPr>
          <a:xfrm>
            <a:off x="5550814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0" name="文字方塊 239">
            <a:extLst>
              <a:ext uri="{FF2B5EF4-FFF2-40B4-BE49-F238E27FC236}">
                <a16:creationId xmlns:a16="http://schemas.microsoft.com/office/drawing/2014/main" id="{433D5FDC-861E-465F-AFF7-46CC353C4D6A}"/>
              </a:ext>
            </a:extLst>
          </p:cNvPr>
          <p:cNvSpPr txBox="1"/>
          <p:nvPr userDrawn="1"/>
        </p:nvSpPr>
        <p:spPr>
          <a:xfrm>
            <a:off x="6639782" y="4040489"/>
            <a:ext cx="216000" cy="233586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1" name="文字方塊 240">
            <a:extLst>
              <a:ext uri="{FF2B5EF4-FFF2-40B4-BE49-F238E27FC236}">
                <a16:creationId xmlns:a16="http://schemas.microsoft.com/office/drawing/2014/main" id="{1049C438-BDDC-48F4-A4DD-7A004295C385}"/>
              </a:ext>
            </a:extLst>
          </p:cNvPr>
          <p:cNvSpPr txBox="1"/>
          <p:nvPr userDrawn="1"/>
        </p:nvSpPr>
        <p:spPr>
          <a:xfrm>
            <a:off x="7716846" y="4047178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2" name="文字方塊 241">
            <a:extLst>
              <a:ext uri="{FF2B5EF4-FFF2-40B4-BE49-F238E27FC236}">
                <a16:creationId xmlns:a16="http://schemas.microsoft.com/office/drawing/2014/main" id="{AFA7BC7B-7333-44F5-93D2-0135A6724A92}"/>
              </a:ext>
            </a:extLst>
          </p:cNvPr>
          <p:cNvSpPr txBox="1"/>
          <p:nvPr userDrawn="1"/>
        </p:nvSpPr>
        <p:spPr>
          <a:xfrm>
            <a:off x="1237801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3" name="文字方塊 242">
            <a:extLst>
              <a:ext uri="{FF2B5EF4-FFF2-40B4-BE49-F238E27FC236}">
                <a16:creationId xmlns:a16="http://schemas.microsoft.com/office/drawing/2014/main" id="{AA28835A-3B5E-4BB7-BBF9-8992974240F5}"/>
              </a:ext>
            </a:extLst>
          </p:cNvPr>
          <p:cNvSpPr txBox="1"/>
          <p:nvPr userDrawn="1"/>
        </p:nvSpPr>
        <p:spPr>
          <a:xfrm>
            <a:off x="2313823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4" name="文字方塊 243">
            <a:extLst>
              <a:ext uri="{FF2B5EF4-FFF2-40B4-BE49-F238E27FC236}">
                <a16:creationId xmlns:a16="http://schemas.microsoft.com/office/drawing/2014/main" id="{044DC83C-4E06-4168-A64D-93413DAF975D}"/>
              </a:ext>
            </a:extLst>
          </p:cNvPr>
          <p:cNvSpPr txBox="1"/>
          <p:nvPr userDrawn="1"/>
        </p:nvSpPr>
        <p:spPr>
          <a:xfrm>
            <a:off x="3406433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647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月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群組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群組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直線接點​​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直線接點​​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接點​​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接點​​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接點​​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接點​​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群組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直線接點​​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直線接點​​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直線接點​​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線接點​​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線接點​​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線接點​​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群組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直線接點​​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直線接點​​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直線接點​​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直線接點​​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直線接點​​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直線接點​​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群組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直線接點​​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接點​​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接點​​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線接點​​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直線接點​​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直線接點​​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群組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直線接點​​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接點​​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接點​​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接點​​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接點​​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接點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群組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直線接點​​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接點​​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接點​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接點​​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接點​​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接點​​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群組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直線接點​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接點​​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接點​​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接點​​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接點​​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接點​​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群組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直線接點​​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接點​​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接點​​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接點​​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接點​​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文字預留位置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4" name="文字預留位置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5" name="文字預留位置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6" name="文字預留位置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7" name="文字預留位置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8" name="文字預留位置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9" name="文字預留位置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0" name="文字預留位置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1" name="文字預留位置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2" name="文字預留位置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3" name="文字預留位置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4" name="文字預留位置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5" name="文字預留位置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6" name="文字預留位置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7" name="文字預留位置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8" name="文字預留位置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9" name="文字預留位置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0" name="文字預留位置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1" name="文字預留位置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2" name="文字預留位置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3" name="文字預留位置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4" name="文字預留位置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5" name="文字預留位置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6" name="文字預留位置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7" name="文字預留位置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74" name="文字預留位置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81" name="文字預留位置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88" name="文字預留位置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97" name="文字預留位置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06" name="文字預留位置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14" name="文字預留位置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4" name="文字預留位置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5" name="文字預留位置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6" name="文字預留位置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8" name="文字預留位置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82" name="文字預留位置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98" name="文字方塊 197"/>
          <p:cNvSpPr txBox="1"/>
          <p:nvPr userDrawn="1"/>
        </p:nvSpPr>
        <p:spPr>
          <a:xfrm>
            <a:off x="6323527" y="33399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n-US" altLang="zh-TW" sz="5400" cap="small">
                <a:solidFill>
                  <a:srgbClr val="58B4FB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2018 </a:t>
            </a:r>
            <a:r>
              <a:rPr lang="zh-TW" altLang="en-US" sz="5400" cap="small">
                <a:solidFill>
                  <a:srgbClr val="58B4FB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年</a:t>
            </a:r>
            <a:endParaRPr lang="zh-TW" altLang="en-US" sz="5400" cap="small" dirty="0">
              <a:solidFill>
                <a:srgbClr val="58B4FB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99" name="文字方塊 198"/>
          <p:cNvSpPr txBox="1"/>
          <p:nvPr userDrawn="1"/>
        </p:nvSpPr>
        <p:spPr>
          <a:xfrm>
            <a:off x="2438400" y="31083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三月</a:t>
            </a:r>
          </a:p>
        </p:txBody>
      </p:sp>
      <p:sp>
        <p:nvSpPr>
          <p:cNvPr id="197" name="矩形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5" name="文字預留位置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6" name="文字預留位置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7" name="文字預留位置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8" name="文字預留位置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9" name="文字預留位置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50" name="文字預留位置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86" name="文字方塊 185">
            <a:extLst>
              <a:ext uri="{FF2B5EF4-FFF2-40B4-BE49-F238E27FC236}">
                <a16:creationId xmlns:a16="http://schemas.microsoft.com/office/drawing/2014/main" id="{E0935B30-7938-4AB9-92D4-7A09B86494AF}"/>
              </a:ext>
            </a:extLst>
          </p:cNvPr>
          <p:cNvSpPr txBox="1"/>
          <p:nvPr userDrawn="1"/>
        </p:nvSpPr>
        <p:spPr>
          <a:xfrm>
            <a:off x="125095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星期日</a:t>
            </a:r>
          </a:p>
        </p:txBody>
      </p:sp>
      <p:sp>
        <p:nvSpPr>
          <p:cNvPr id="187" name="文字方塊 186">
            <a:extLst>
              <a:ext uri="{FF2B5EF4-FFF2-40B4-BE49-F238E27FC236}">
                <a16:creationId xmlns:a16="http://schemas.microsoft.com/office/drawing/2014/main" id="{8B19A7D4-63AE-4A65-ACE4-B9E8F424257C}"/>
              </a:ext>
            </a:extLst>
          </p:cNvPr>
          <p:cNvSpPr txBox="1"/>
          <p:nvPr userDrawn="1"/>
        </p:nvSpPr>
        <p:spPr>
          <a:xfrm>
            <a:off x="232695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星期一</a:t>
            </a:r>
          </a:p>
        </p:txBody>
      </p:sp>
      <p:sp>
        <p:nvSpPr>
          <p:cNvPr id="188" name="文字方塊 187">
            <a:extLst>
              <a:ext uri="{FF2B5EF4-FFF2-40B4-BE49-F238E27FC236}">
                <a16:creationId xmlns:a16="http://schemas.microsoft.com/office/drawing/2014/main" id="{7EEB0767-C924-4C00-BED5-EF909BDAA58C}"/>
              </a:ext>
            </a:extLst>
          </p:cNvPr>
          <p:cNvSpPr txBox="1"/>
          <p:nvPr userDrawn="1"/>
        </p:nvSpPr>
        <p:spPr>
          <a:xfrm>
            <a:off x="340294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星期二</a:t>
            </a:r>
          </a:p>
        </p:txBody>
      </p:sp>
      <p:sp>
        <p:nvSpPr>
          <p:cNvPr id="189" name="文字方塊 188">
            <a:extLst>
              <a:ext uri="{FF2B5EF4-FFF2-40B4-BE49-F238E27FC236}">
                <a16:creationId xmlns:a16="http://schemas.microsoft.com/office/drawing/2014/main" id="{11FF08AF-9802-4063-B414-66EB646877A6}"/>
              </a:ext>
            </a:extLst>
          </p:cNvPr>
          <p:cNvSpPr txBox="1"/>
          <p:nvPr userDrawn="1"/>
        </p:nvSpPr>
        <p:spPr>
          <a:xfrm>
            <a:off x="447894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星期三</a:t>
            </a:r>
          </a:p>
        </p:txBody>
      </p:sp>
      <p:sp>
        <p:nvSpPr>
          <p:cNvPr id="190" name="文字方塊 189">
            <a:extLst>
              <a:ext uri="{FF2B5EF4-FFF2-40B4-BE49-F238E27FC236}">
                <a16:creationId xmlns:a16="http://schemas.microsoft.com/office/drawing/2014/main" id="{F3707144-1140-4E30-8A6C-5D9793F7B7D6}"/>
              </a:ext>
            </a:extLst>
          </p:cNvPr>
          <p:cNvSpPr txBox="1"/>
          <p:nvPr userDrawn="1"/>
        </p:nvSpPr>
        <p:spPr>
          <a:xfrm>
            <a:off x="555494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星期四</a:t>
            </a:r>
          </a:p>
        </p:txBody>
      </p:sp>
      <p:sp>
        <p:nvSpPr>
          <p:cNvPr id="200" name="文字方塊 199">
            <a:extLst>
              <a:ext uri="{FF2B5EF4-FFF2-40B4-BE49-F238E27FC236}">
                <a16:creationId xmlns:a16="http://schemas.microsoft.com/office/drawing/2014/main" id="{43A37D2A-752C-4517-9182-F089ED08B272}"/>
              </a:ext>
            </a:extLst>
          </p:cNvPr>
          <p:cNvSpPr txBox="1"/>
          <p:nvPr userDrawn="1"/>
        </p:nvSpPr>
        <p:spPr>
          <a:xfrm>
            <a:off x="663093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星期五</a:t>
            </a:r>
          </a:p>
        </p:txBody>
      </p:sp>
      <p:sp>
        <p:nvSpPr>
          <p:cNvPr id="201" name="文字方塊 200">
            <a:extLst>
              <a:ext uri="{FF2B5EF4-FFF2-40B4-BE49-F238E27FC236}">
                <a16:creationId xmlns:a16="http://schemas.microsoft.com/office/drawing/2014/main" id="{C4B16B58-0E54-498E-B56F-2E5FC679A9FB}"/>
              </a:ext>
            </a:extLst>
          </p:cNvPr>
          <p:cNvSpPr txBox="1"/>
          <p:nvPr userDrawn="1"/>
        </p:nvSpPr>
        <p:spPr>
          <a:xfrm>
            <a:off x="770693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星期六</a:t>
            </a:r>
          </a:p>
        </p:txBody>
      </p:sp>
      <p:sp>
        <p:nvSpPr>
          <p:cNvPr id="202" name="文字預留位置 167">
            <a:extLst>
              <a:ext uri="{FF2B5EF4-FFF2-40B4-BE49-F238E27FC236}">
                <a16:creationId xmlns:a16="http://schemas.microsoft.com/office/drawing/2014/main" id="{44765931-181C-446D-9E8B-0FE09FFA1AD3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03" name="文字方塊 202">
            <a:extLst>
              <a:ext uri="{FF2B5EF4-FFF2-40B4-BE49-F238E27FC236}">
                <a16:creationId xmlns:a16="http://schemas.microsoft.com/office/drawing/2014/main" id="{0873DF25-D6BB-4858-8DFF-73652A8754B0}"/>
              </a:ext>
            </a:extLst>
          </p:cNvPr>
          <p:cNvSpPr txBox="1"/>
          <p:nvPr userDrawn="1"/>
        </p:nvSpPr>
        <p:spPr>
          <a:xfrm>
            <a:off x="6639782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4" name="文字方塊 203">
            <a:extLst>
              <a:ext uri="{FF2B5EF4-FFF2-40B4-BE49-F238E27FC236}">
                <a16:creationId xmlns:a16="http://schemas.microsoft.com/office/drawing/2014/main" id="{774EB370-9D6E-4380-BED2-5070E09DB60F}"/>
              </a:ext>
            </a:extLst>
          </p:cNvPr>
          <p:cNvSpPr txBox="1"/>
          <p:nvPr userDrawn="1"/>
        </p:nvSpPr>
        <p:spPr>
          <a:xfrm>
            <a:off x="5550814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5" name="文字方塊 204">
            <a:extLst>
              <a:ext uri="{FF2B5EF4-FFF2-40B4-BE49-F238E27FC236}">
                <a16:creationId xmlns:a16="http://schemas.microsoft.com/office/drawing/2014/main" id="{E18E18B0-E5DC-4162-BAF5-9D47DD2D23BA}"/>
              </a:ext>
            </a:extLst>
          </p:cNvPr>
          <p:cNvSpPr txBox="1"/>
          <p:nvPr userDrawn="1"/>
        </p:nvSpPr>
        <p:spPr>
          <a:xfrm>
            <a:off x="4473340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28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6" name="文字方塊 205">
            <a:extLst>
              <a:ext uri="{FF2B5EF4-FFF2-40B4-BE49-F238E27FC236}">
                <a16:creationId xmlns:a16="http://schemas.microsoft.com/office/drawing/2014/main" id="{CB3AE0D8-8352-4582-8609-99D27F3A90D9}"/>
              </a:ext>
            </a:extLst>
          </p:cNvPr>
          <p:cNvSpPr txBox="1"/>
          <p:nvPr userDrawn="1"/>
        </p:nvSpPr>
        <p:spPr>
          <a:xfrm>
            <a:off x="3406433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7" name="文字方塊 206">
            <a:extLst>
              <a:ext uri="{FF2B5EF4-FFF2-40B4-BE49-F238E27FC236}">
                <a16:creationId xmlns:a16="http://schemas.microsoft.com/office/drawing/2014/main" id="{3656D8B1-31F8-4988-863E-13D136E8D139}"/>
              </a:ext>
            </a:extLst>
          </p:cNvPr>
          <p:cNvSpPr txBox="1"/>
          <p:nvPr userDrawn="1"/>
        </p:nvSpPr>
        <p:spPr>
          <a:xfrm>
            <a:off x="2313823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26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8" name="文字方塊 207">
            <a:extLst>
              <a:ext uri="{FF2B5EF4-FFF2-40B4-BE49-F238E27FC236}">
                <a16:creationId xmlns:a16="http://schemas.microsoft.com/office/drawing/2014/main" id="{B4B7C3B5-5760-442E-BA34-1A58601CCBF4}"/>
              </a:ext>
            </a:extLst>
          </p:cNvPr>
          <p:cNvSpPr txBox="1"/>
          <p:nvPr userDrawn="1"/>
        </p:nvSpPr>
        <p:spPr>
          <a:xfrm>
            <a:off x="1237801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25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9" name="文字方塊 208">
            <a:extLst>
              <a:ext uri="{FF2B5EF4-FFF2-40B4-BE49-F238E27FC236}">
                <a16:creationId xmlns:a16="http://schemas.microsoft.com/office/drawing/2014/main" id="{E884D6A5-4044-4F7C-87AC-CCB4460A0141}"/>
              </a:ext>
            </a:extLst>
          </p:cNvPr>
          <p:cNvSpPr txBox="1"/>
          <p:nvPr userDrawn="1"/>
        </p:nvSpPr>
        <p:spPr>
          <a:xfrm>
            <a:off x="7716846" y="488980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0" name="文字方塊 209">
            <a:extLst>
              <a:ext uri="{FF2B5EF4-FFF2-40B4-BE49-F238E27FC236}">
                <a16:creationId xmlns:a16="http://schemas.microsoft.com/office/drawing/2014/main" id="{FC06FEFE-B3FF-4455-8571-48F9D6F29DFD}"/>
              </a:ext>
            </a:extLst>
          </p:cNvPr>
          <p:cNvSpPr txBox="1"/>
          <p:nvPr userDrawn="1"/>
        </p:nvSpPr>
        <p:spPr>
          <a:xfrm>
            <a:off x="6637401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1" name="文字方塊 210">
            <a:extLst>
              <a:ext uri="{FF2B5EF4-FFF2-40B4-BE49-F238E27FC236}">
                <a16:creationId xmlns:a16="http://schemas.microsoft.com/office/drawing/2014/main" id="{1084706D-48DC-46D1-8072-F08EFEDE981B}"/>
              </a:ext>
            </a:extLst>
          </p:cNvPr>
          <p:cNvSpPr txBox="1"/>
          <p:nvPr userDrawn="1"/>
        </p:nvSpPr>
        <p:spPr>
          <a:xfrm>
            <a:off x="1237801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2" name="文字方塊 211">
            <a:extLst>
              <a:ext uri="{FF2B5EF4-FFF2-40B4-BE49-F238E27FC236}">
                <a16:creationId xmlns:a16="http://schemas.microsoft.com/office/drawing/2014/main" id="{5814355C-88CE-45FA-B2EB-A1A5BA5520B8}"/>
              </a:ext>
            </a:extLst>
          </p:cNvPr>
          <p:cNvSpPr txBox="1"/>
          <p:nvPr userDrawn="1"/>
        </p:nvSpPr>
        <p:spPr>
          <a:xfrm>
            <a:off x="5550814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3" name="文字方塊 212">
            <a:extLst>
              <a:ext uri="{FF2B5EF4-FFF2-40B4-BE49-F238E27FC236}">
                <a16:creationId xmlns:a16="http://schemas.microsoft.com/office/drawing/2014/main" id="{23EB60EC-44F8-4875-9082-2FAA6F973599}"/>
              </a:ext>
            </a:extLst>
          </p:cNvPr>
          <p:cNvSpPr txBox="1"/>
          <p:nvPr userDrawn="1"/>
        </p:nvSpPr>
        <p:spPr>
          <a:xfrm>
            <a:off x="4473340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4" name="文字方塊 213">
            <a:extLst>
              <a:ext uri="{FF2B5EF4-FFF2-40B4-BE49-F238E27FC236}">
                <a16:creationId xmlns:a16="http://schemas.microsoft.com/office/drawing/2014/main" id="{E38EEF86-F00F-4499-8B4D-84FFDE5D4F1E}"/>
              </a:ext>
            </a:extLst>
          </p:cNvPr>
          <p:cNvSpPr txBox="1"/>
          <p:nvPr userDrawn="1"/>
        </p:nvSpPr>
        <p:spPr>
          <a:xfrm>
            <a:off x="2313823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5" name="文字方塊 214">
            <a:extLst>
              <a:ext uri="{FF2B5EF4-FFF2-40B4-BE49-F238E27FC236}">
                <a16:creationId xmlns:a16="http://schemas.microsoft.com/office/drawing/2014/main" id="{543F0913-7309-43AB-A954-4FAA91C8F710}"/>
              </a:ext>
            </a:extLst>
          </p:cNvPr>
          <p:cNvSpPr txBox="1"/>
          <p:nvPr userDrawn="1"/>
        </p:nvSpPr>
        <p:spPr>
          <a:xfrm>
            <a:off x="3406433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6" name="文字方塊 215">
            <a:extLst>
              <a:ext uri="{FF2B5EF4-FFF2-40B4-BE49-F238E27FC236}">
                <a16:creationId xmlns:a16="http://schemas.microsoft.com/office/drawing/2014/main" id="{B2781DD3-E56C-4989-83B9-F70ECD2ABD4C}"/>
              </a:ext>
            </a:extLst>
          </p:cNvPr>
          <p:cNvSpPr txBox="1"/>
          <p:nvPr userDrawn="1"/>
        </p:nvSpPr>
        <p:spPr>
          <a:xfrm>
            <a:off x="4473340" y="573642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7" name="文字方塊 216">
            <a:extLst>
              <a:ext uri="{FF2B5EF4-FFF2-40B4-BE49-F238E27FC236}">
                <a16:creationId xmlns:a16="http://schemas.microsoft.com/office/drawing/2014/main" id="{073538E0-0689-40A9-9499-6D749F2C581F}"/>
              </a:ext>
            </a:extLst>
          </p:cNvPr>
          <p:cNvSpPr txBox="1"/>
          <p:nvPr userDrawn="1"/>
        </p:nvSpPr>
        <p:spPr>
          <a:xfrm>
            <a:off x="5550814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8" name="文字方塊 217">
            <a:extLst>
              <a:ext uri="{FF2B5EF4-FFF2-40B4-BE49-F238E27FC236}">
                <a16:creationId xmlns:a16="http://schemas.microsoft.com/office/drawing/2014/main" id="{996A3159-0611-4FB1-9E88-803091607AE0}"/>
              </a:ext>
            </a:extLst>
          </p:cNvPr>
          <p:cNvSpPr txBox="1"/>
          <p:nvPr userDrawn="1"/>
        </p:nvSpPr>
        <p:spPr>
          <a:xfrm>
            <a:off x="6639782" y="573705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9" name="文字方塊 218">
            <a:extLst>
              <a:ext uri="{FF2B5EF4-FFF2-40B4-BE49-F238E27FC236}">
                <a16:creationId xmlns:a16="http://schemas.microsoft.com/office/drawing/2014/main" id="{2E7D1915-6A64-4D15-83C9-44B6C681D48D}"/>
              </a:ext>
            </a:extLst>
          </p:cNvPr>
          <p:cNvSpPr txBox="1"/>
          <p:nvPr userDrawn="1"/>
        </p:nvSpPr>
        <p:spPr>
          <a:xfrm>
            <a:off x="7716846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0" name="文字方塊 219">
            <a:extLst>
              <a:ext uri="{FF2B5EF4-FFF2-40B4-BE49-F238E27FC236}">
                <a16:creationId xmlns:a16="http://schemas.microsoft.com/office/drawing/2014/main" id="{5AC8EAF7-B679-4B69-B385-7C53BB369F2E}"/>
              </a:ext>
            </a:extLst>
          </p:cNvPr>
          <p:cNvSpPr txBox="1"/>
          <p:nvPr userDrawn="1"/>
        </p:nvSpPr>
        <p:spPr>
          <a:xfrm>
            <a:off x="7716846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1" name="文字方塊 220">
            <a:extLst>
              <a:ext uri="{FF2B5EF4-FFF2-40B4-BE49-F238E27FC236}">
                <a16:creationId xmlns:a16="http://schemas.microsoft.com/office/drawing/2014/main" id="{DEB395D0-4636-488E-9737-65BA0F2444C1}"/>
              </a:ext>
            </a:extLst>
          </p:cNvPr>
          <p:cNvSpPr txBox="1"/>
          <p:nvPr userDrawn="1"/>
        </p:nvSpPr>
        <p:spPr>
          <a:xfrm>
            <a:off x="1237801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2" name="文字方塊 221">
            <a:extLst>
              <a:ext uri="{FF2B5EF4-FFF2-40B4-BE49-F238E27FC236}">
                <a16:creationId xmlns:a16="http://schemas.microsoft.com/office/drawing/2014/main" id="{E95C87D6-553C-416B-9D8D-7FD768C2413F}"/>
              </a:ext>
            </a:extLst>
          </p:cNvPr>
          <p:cNvSpPr txBox="1"/>
          <p:nvPr userDrawn="1"/>
        </p:nvSpPr>
        <p:spPr>
          <a:xfrm>
            <a:off x="2313823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3" name="文字方塊 222">
            <a:extLst>
              <a:ext uri="{FF2B5EF4-FFF2-40B4-BE49-F238E27FC236}">
                <a16:creationId xmlns:a16="http://schemas.microsoft.com/office/drawing/2014/main" id="{E95A1F73-6563-462C-A478-E897BE1B49EA}"/>
              </a:ext>
            </a:extLst>
          </p:cNvPr>
          <p:cNvSpPr txBox="1"/>
          <p:nvPr userDrawn="1"/>
        </p:nvSpPr>
        <p:spPr>
          <a:xfrm>
            <a:off x="3406433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4" name="文字方塊 223">
            <a:extLst>
              <a:ext uri="{FF2B5EF4-FFF2-40B4-BE49-F238E27FC236}">
                <a16:creationId xmlns:a16="http://schemas.microsoft.com/office/drawing/2014/main" id="{C6D1BB91-7F8D-4274-8819-06B12A6392DB}"/>
              </a:ext>
            </a:extLst>
          </p:cNvPr>
          <p:cNvSpPr txBox="1"/>
          <p:nvPr userDrawn="1"/>
        </p:nvSpPr>
        <p:spPr>
          <a:xfrm>
            <a:off x="4473340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5" name="文字方塊 224">
            <a:extLst>
              <a:ext uri="{FF2B5EF4-FFF2-40B4-BE49-F238E27FC236}">
                <a16:creationId xmlns:a16="http://schemas.microsoft.com/office/drawing/2014/main" id="{79FFF742-796A-4E57-9E06-FAE9492A4B19}"/>
              </a:ext>
            </a:extLst>
          </p:cNvPr>
          <p:cNvSpPr txBox="1"/>
          <p:nvPr userDrawn="1"/>
        </p:nvSpPr>
        <p:spPr>
          <a:xfrm>
            <a:off x="5550814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6" name="文字方塊 225">
            <a:extLst>
              <a:ext uri="{FF2B5EF4-FFF2-40B4-BE49-F238E27FC236}">
                <a16:creationId xmlns:a16="http://schemas.microsoft.com/office/drawing/2014/main" id="{698BAEC0-EBCE-4C39-9DD9-EF407B096821}"/>
              </a:ext>
            </a:extLst>
          </p:cNvPr>
          <p:cNvSpPr txBox="1"/>
          <p:nvPr userDrawn="1"/>
        </p:nvSpPr>
        <p:spPr>
          <a:xfrm>
            <a:off x="6639782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7" name="文字方塊 226">
            <a:extLst>
              <a:ext uri="{FF2B5EF4-FFF2-40B4-BE49-F238E27FC236}">
                <a16:creationId xmlns:a16="http://schemas.microsoft.com/office/drawing/2014/main" id="{FF572E05-836F-4C37-9A63-D476D1C7E678}"/>
              </a:ext>
            </a:extLst>
          </p:cNvPr>
          <p:cNvSpPr txBox="1"/>
          <p:nvPr userDrawn="1"/>
        </p:nvSpPr>
        <p:spPr>
          <a:xfrm>
            <a:off x="7716846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8" name="文字方塊 227">
            <a:extLst>
              <a:ext uri="{FF2B5EF4-FFF2-40B4-BE49-F238E27FC236}">
                <a16:creationId xmlns:a16="http://schemas.microsoft.com/office/drawing/2014/main" id="{8F496A00-8C9E-4B06-8F11-2967A14FE2FA}"/>
              </a:ext>
            </a:extLst>
          </p:cNvPr>
          <p:cNvSpPr txBox="1"/>
          <p:nvPr userDrawn="1"/>
        </p:nvSpPr>
        <p:spPr>
          <a:xfrm>
            <a:off x="1237801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9" name="文字方塊 228">
            <a:extLst>
              <a:ext uri="{FF2B5EF4-FFF2-40B4-BE49-F238E27FC236}">
                <a16:creationId xmlns:a16="http://schemas.microsoft.com/office/drawing/2014/main" id="{F6340BBC-8402-47A5-98F3-96EAE24B9C93}"/>
              </a:ext>
            </a:extLst>
          </p:cNvPr>
          <p:cNvSpPr txBox="1"/>
          <p:nvPr userDrawn="1"/>
        </p:nvSpPr>
        <p:spPr>
          <a:xfrm>
            <a:off x="2313823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0" name="文字方塊 229">
            <a:extLst>
              <a:ext uri="{FF2B5EF4-FFF2-40B4-BE49-F238E27FC236}">
                <a16:creationId xmlns:a16="http://schemas.microsoft.com/office/drawing/2014/main" id="{03C90521-A29E-433F-8B01-153F666A4BED}"/>
              </a:ext>
            </a:extLst>
          </p:cNvPr>
          <p:cNvSpPr txBox="1"/>
          <p:nvPr userDrawn="1"/>
        </p:nvSpPr>
        <p:spPr>
          <a:xfrm>
            <a:off x="3406433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1" name="文字方塊 230">
            <a:extLst>
              <a:ext uri="{FF2B5EF4-FFF2-40B4-BE49-F238E27FC236}">
                <a16:creationId xmlns:a16="http://schemas.microsoft.com/office/drawing/2014/main" id="{967E6F7E-4B26-4BC5-98FF-6330241CE043}"/>
              </a:ext>
            </a:extLst>
          </p:cNvPr>
          <p:cNvSpPr txBox="1"/>
          <p:nvPr userDrawn="1"/>
        </p:nvSpPr>
        <p:spPr>
          <a:xfrm>
            <a:off x="4473340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2" name="文字方塊 231">
            <a:extLst>
              <a:ext uri="{FF2B5EF4-FFF2-40B4-BE49-F238E27FC236}">
                <a16:creationId xmlns:a16="http://schemas.microsoft.com/office/drawing/2014/main" id="{B2810C09-1AE1-4F14-9927-A3CE9294743F}"/>
              </a:ext>
            </a:extLst>
          </p:cNvPr>
          <p:cNvSpPr txBox="1"/>
          <p:nvPr userDrawn="1"/>
        </p:nvSpPr>
        <p:spPr>
          <a:xfrm>
            <a:off x="5550814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3" name="文字方塊 232">
            <a:extLst>
              <a:ext uri="{FF2B5EF4-FFF2-40B4-BE49-F238E27FC236}">
                <a16:creationId xmlns:a16="http://schemas.microsoft.com/office/drawing/2014/main" id="{13A4C6A4-E6F6-48B4-94CD-F5F29559313B}"/>
              </a:ext>
            </a:extLst>
          </p:cNvPr>
          <p:cNvSpPr txBox="1"/>
          <p:nvPr userDrawn="1"/>
        </p:nvSpPr>
        <p:spPr>
          <a:xfrm>
            <a:off x="6639782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4" name="文字方塊 233">
            <a:extLst>
              <a:ext uri="{FF2B5EF4-FFF2-40B4-BE49-F238E27FC236}">
                <a16:creationId xmlns:a16="http://schemas.microsoft.com/office/drawing/2014/main" id="{391BA27B-816C-4901-968B-B7924942DB4C}"/>
              </a:ext>
            </a:extLst>
          </p:cNvPr>
          <p:cNvSpPr txBox="1"/>
          <p:nvPr userDrawn="1"/>
        </p:nvSpPr>
        <p:spPr>
          <a:xfrm>
            <a:off x="7716846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5" name="文字方塊 234">
            <a:extLst>
              <a:ext uri="{FF2B5EF4-FFF2-40B4-BE49-F238E27FC236}">
                <a16:creationId xmlns:a16="http://schemas.microsoft.com/office/drawing/2014/main" id="{2F134540-FDA8-4F99-9473-D0E2E6C2EAD3}"/>
              </a:ext>
            </a:extLst>
          </p:cNvPr>
          <p:cNvSpPr txBox="1"/>
          <p:nvPr userDrawn="1"/>
        </p:nvSpPr>
        <p:spPr>
          <a:xfrm>
            <a:off x="1237801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6" name="文字方塊 235">
            <a:extLst>
              <a:ext uri="{FF2B5EF4-FFF2-40B4-BE49-F238E27FC236}">
                <a16:creationId xmlns:a16="http://schemas.microsoft.com/office/drawing/2014/main" id="{A4F47CA2-907E-4CF0-96AB-DE0EB0D943FE}"/>
              </a:ext>
            </a:extLst>
          </p:cNvPr>
          <p:cNvSpPr txBox="1"/>
          <p:nvPr userDrawn="1"/>
        </p:nvSpPr>
        <p:spPr>
          <a:xfrm>
            <a:off x="2313823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7" name="文字方塊 236">
            <a:extLst>
              <a:ext uri="{FF2B5EF4-FFF2-40B4-BE49-F238E27FC236}">
                <a16:creationId xmlns:a16="http://schemas.microsoft.com/office/drawing/2014/main" id="{9BBC4C83-13E6-4CD0-8E5A-58603CB153E8}"/>
              </a:ext>
            </a:extLst>
          </p:cNvPr>
          <p:cNvSpPr txBox="1"/>
          <p:nvPr userDrawn="1"/>
        </p:nvSpPr>
        <p:spPr>
          <a:xfrm>
            <a:off x="3406433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8" name="文字方塊 237">
            <a:extLst>
              <a:ext uri="{FF2B5EF4-FFF2-40B4-BE49-F238E27FC236}">
                <a16:creationId xmlns:a16="http://schemas.microsoft.com/office/drawing/2014/main" id="{8C28038B-4038-440F-B305-8BC3E5D01AE8}"/>
              </a:ext>
            </a:extLst>
          </p:cNvPr>
          <p:cNvSpPr txBox="1"/>
          <p:nvPr userDrawn="1"/>
        </p:nvSpPr>
        <p:spPr>
          <a:xfrm>
            <a:off x="4473340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9" name="文字方塊 238">
            <a:extLst>
              <a:ext uri="{FF2B5EF4-FFF2-40B4-BE49-F238E27FC236}">
                <a16:creationId xmlns:a16="http://schemas.microsoft.com/office/drawing/2014/main" id="{50620143-4744-4131-B17F-76B6400FE529}"/>
              </a:ext>
            </a:extLst>
          </p:cNvPr>
          <p:cNvSpPr txBox="1"/>
          <p:nvPr userDrawn="1"/>
        </p:nvSpPr>
        <p:spPr>
          <a:xfrm>
            <a:off x="5550814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0" name="文字方塊 239">
            <a:extLst>
              <a:ext uri="{FF2B5EF4-FFF2-40B4-BE49-F238E27FC236}">
                <a16:creationId xmlns:a16="http://schemas.microsoft.com/office/drawing/2014/main" id="{F6DC733B-1F4E-4ABC-BEEC-195A2FC261DF}"/>
              </a:ext>
            </a:extLst>
          </p:cNvPr>
          <p:cNvSpPr txBox="1"/>
          <p:nvPr userDrawn="1"/>
        </p:nvSpPr>
        <p:spPr>
          <a:xfrm>
            <a:off x="6639782" y="4040489"/>
            <a:ext cx="216000" cy="233586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1" name="文字方塊 240">
            <a:extLst>
              <a:ext uri="{FF2B5EF4-FFF2-40B4-BE49-F238E27FC236}">
                <a16:creationId xmlns:a16="http://schemas.microsoft.com/office/drawing/2014/main" id="{C3632CED-E3DA-43B4-BC6C-6CCF387A405A}"/>
              </a:ext>
            </a:extLst>
          </p:cNvPr>
          <p:cNvSpPr txBox="1"/>
          <p:nvPr userDrawn="1"/>
        </p:nvSpPr>
        <p:spPr>
          <a:xfrm>
            <a:off x="7716846" y="4047178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2" name="文字方塊 241">
            <a:extLst>
              <a:ext uri="{FF2B5EF4-FFF2-40B4-BE49-F238E27FC236}">
                <a16:creationId xmlns:a16="http://schemas.microsoft.com/office/drawing/2014/main" id="{28766114-B130-4F39-9F96-55C5A080B89C}"/>
              </a:ext>
            </a:extLst>
          </p:cNvPr>
          <p:cNvSpPr txBox="1"/>
          <p:nvPr userDrawn="1"/>
        </p:nvSpPr>
        <p:spPr>
          <a:xfrm>
            <a:off x="1237801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3" name="文字方塊 242">
            <a:extLst>
              <a:ext uri="{FF2B5EF4-FFF2-40B4-BE49-F238E27FC236}">
                <a16:creationId xmlns:a16="http://schemas.microsoft.com/office/drawing/2014/main" id="{3C57C0AF-92B1-40E6-8D0E-A45DCFF37A88}"/>
              </a:ext>
            </a:extLst>
          </p:cNvPr>
          <p:cNvSpPr txBox="1"/>
          <p:nvPr userDrawn="1"/>
        </p:nvSpPr>
        <p:spPr>
          <a:xfrm>
            <a:off x="2313823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4" name="文字方塊 243">
            <a:extLst>
              <a:ext uri="{FF2B5EF4-FFF2-40B4-BE49-F238E27FC236}">
                <a16:creationId xmlns:a16="http://schemas.microsoft.com/office/drawing/2014/main" id="{B8F6931C-16C0-4115-99BD-8776B390392E}"/>
              </a:ext>
            </a:extLst>
          </p:cNvPr>
          <p:cNvSpPr txBox="1"/>
          <p:nvPr userDrawn="1"/>
        </p:nvSpPr>
        <p:spPr>
          <a:xfrm>
            <a:off x="3406433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66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四月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群組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群組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直線接點​​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直線接點​​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接點​​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接點​​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接點​​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接點​​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群組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直線接點​​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直線接點​​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直線接點​​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線接點​​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線接點​​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線接點​​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群組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直線接點​​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直線接點​​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直線接點​​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直線接點​​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直線接點​​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直線接點​​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群組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直線接點​​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接點​​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接點​​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線接點​​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直線接點​​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直線接點​​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群組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直線接點​​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接點​​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接點​​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接點​​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接點​​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接點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群組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直線接點​​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接點​​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接點​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接點​​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接點​​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接點​​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群組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直線接點​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接點​​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接點​​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接點​​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接點​​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接點​​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群組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直線接點​​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接點​​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接點​​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接點​​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接點​​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文字預留位置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4" name="文字預留位置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5" name="文字預留位置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6" name="文字預留位置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7" name="文字預留位置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8" name="文字預留位置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9" name="文字預留位置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0" name="文字預留位置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1" name="文字預留位置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2" name="文字預留位置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3" name="文字預留位置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4" name="文字預留位置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5" name="文字預留位置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6" name="文字預留位置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7" name="文字預留位置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8" name="文字預留位置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9" name="文字預留位置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0" name="文字預留位置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1" name="文字預留位置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2" name="文字預留位置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3" name="文字預留位置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4" name="文字預留位置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5" name="文字預留位置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6" name="文字預留位置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7" name="文字預留位置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74" name="文字預留位置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81" name="文字預留位置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88" name="文字預留位置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97" name="文字預留位置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06" name="文字預留位置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14" name="文字預留位置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4" name="文字預留位置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5" name="文字預留位置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6" name="文字預留位置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8" name="文字預留位置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82" name="文字預留位置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98" name="文字方塊 197"/>
          <p:cNvSpPr txBox="1"/>
          <p:nvPr userDrawn="1"/>
        </p:nvSpPr>
        <p:spPr>
          <a:xfrm>
            <a:off x="6323527" y="33399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n-US" altLang="zh-TW" sz="5400" cap="small">
                <a:solidFill>
                  <a:srgbClr val="58B4FB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2018 </a:t>
            </a:r>
            <a:r>
              <a:rPr lang="zh-TW" altLang="en-US" sz="5400" cap="small">
                <a:solidFill>
                  <a:srgbClr val="58B4FB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年</a:t>
            </a:r>
            <a:endParaRPr lang="zh-TW" altLang="en-US" sz="5400" cap="small" dirty="0">
              <a:solidFill>
                <a:srgbClr val="58B4FB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99" name="文字方塊 198"/>
          <p:cNvSpPr txBox="1"/>
          <p:nvPr userDrawn="1"/>
        </p:nvSpPr>
        <p:spPr>
          <a:xfrm>
            <a:off x="2438400" y="31083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四月</a:t>
            </a:r>
          </a:p>
        </p:txBody>
      </p:sp>
      <p:sp>
        <p:nvSpPr>
          <p:cNvPr id="246" name="文字預留位置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7" name="文字預留位置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8" name="文字預留位置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9" name="文字預留位置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50" name="文字預留位置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53" name="文字方塊 152">
            <a:extLst>
              <a:ext uri="{FF2B5EF4-FFF2-40B4-BE49-F238E27FC236}">
                <a16:creationId xmlns:a16="http://schemas.microsoft.com/office/drawing/2014/main" id="{5FFDFCD6-6979-4EB1-9F04-B0DF64E6BDB3}"/>
              </a:ext>
            </a:extLst>
          </p:cNvPr>
          <p:cNvSpPr txBox="1"/>
          <p:nvPr userDrawn="1"/>
        </p:nvSpPr>
        <p:spPr>
          <a:xfrm>
            <a:off x="125095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星期日</a:t>
            </a:r>
          </a:p>
        </p:txBody>
      </p:sp>
      <p:sp>
        <p:nvSpPr>
          <p:cNvPr id="186" name="文字方塊 185">
            <a:extLst>
              <a:ext uri="{FF2B5EF4-FFF2-40B4-BE49-F238E27FC236}">
                <a16:creationId xmlns:a16="http://schemas.microsoft.com/office/drawing/2014/main" id="{D0CFC8E5-ECF3-4866-BD33-6EDAB37B17BB}"/>
              </a:ext>
            </a:extLst>
          </p:cNvPr>
          <p:cNvSpPr txBox="1"/>
          <p:nvPr userDrawn="1"/>
        </p:nvSpPr>
        <p:spPr>
          <a:xfrm>
            <a:off x="232695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星期一</a:t>
            </a:r>
          </a:p>
        </p:txBody>
      </p:sp>
      <p:sp>
        <p:nvSpPr>
          <p:cNvPr id="187" name="文字方塊 186">
            <a:extLst>
              <a:ext uri="{FF2B5EF4-FFF2-40B4-BE49-F238E27FC236}">
                <a16:creationId xmlns:a16="http://schemas.microsoft.com/office/drawing/2014/main" id="{37E22920-3214-4452-B014-16C68FE6E197}"/>
              </a:ext>
            </a:extLst>
          </p:cNvPr>
          <p:cNvSpPr txBox="1"/>
          <p:nvPr userDrawn="1"/>
        </p:nvSpPr>
        <p:spPr>
          <a:xfrm>
            <a:off x="340294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星期二</a:t>
            </a:r>
          </a:p>
        </p:txBody>
      </p:sp>
      <p:sp>
        <p:nvSpPr>
          <p:cNvPr id="188" name="文字方塊 187">
            <a:extLst>
              <a:ext uri="{FF2B5EF4-FFF2-40B4-BE49-F238E27FC236}">
                <a16:creationId xmlns:a16="http://schemas.microsoft.com/office/drawing/2014/main" id="{E5A6948D-1AB4-4BFF-BB67-638D058AB7D9}"/>
              </a:ext>
            </a:extLst>
          </p:cNvPr>
          <p:cNvSpPr txBox="1"/>
          <p:nvPr userDrawn="1"/>
        </p:nvSpPr>
        <p:spPr>
          <a:xfrm>
            <a:off x="447894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星期三</a:t>
            </a:r>
          </a:p>
        </p:txBody>
      </p:sp>
      <p:sp>
        <p:nvSpPr>
          <p:cNvPr id="189" name="文字方塊 188">
            <a:extLst>
              <a:ext uri="{FF2B5EF4-FFF2-40B4-BE49-F238E27FC236}">
                <a16:creationId xmlns:a16="http://schemas.microsoft.com/office/drawing/2014/main" id="{72ACF63B-D267-48E8-B49C-35000B68B9EF}"/>
              </a:ext>
            </a:extLst>
          </p:cNvPr>
          <p:cNvSpPr txBox="1"/>
          <p:nvPr userDrawn="1"/>
        </p:nvSpPr>
        <p:spPr>
          <a:xfrm>
            <a:off x="555494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星期四</a:t>
            </a:r>
          </a:p>
        </p:txBody>
      </p:sp>
      <p:sp>
        <p:nvSpPr>
          <p:cNvPr id="190" name="文字方塊 189">
            <a:extLst>
              <a:ext uri="{FF2B5EF4-FFF2-40B4-BE49-F238E27FC236}">
                <a16:creationId xmlns:a16="http://schemas.microsoft.com/office/drawing/2014/main" id="{5B46280C-7C98-486A-A783-7AA9CD13DD42}"/>
              </a:ext>
            </a:extLst>
          </p:cNvPr>
          <p:cNvSpPr txBox="1"/>
          <p:nvPr userDrawn="1"/>
        </p:nvSpPr>
        <p:spPr>
          <a:xfrm>
            <a:off x="663093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星期五</a:t>
            </a:r>
          </a:p>
        </p:txBody>
      </p:sp>
      <p:sp>
        <p:nvSpPr>
          <p:cNvPr id="200" name="文字方塊 199">
            <a:extLst>
              <a:ext uri="{FF2B5EF4-FFF2-40B4-BE49-F238E27FC236}">
                <a16:creationId xmlns:a16="http://schemas.microsoft.com/office/drawing/2014/main" id="{9928653F-AC09-45F9-8924-199201870A6A}"/>
              </a:ext>
            </a:extLst>
          </p:cNvPr>
          <p:cNvSpPr txBox="1"/>
          <p:nvPr userDrawn="1"/>
        </p:nvSpPr>
        <p:spPr>
          <a:xfrm>
            <a:off x="770693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星期六</a:t>
            </a:r>
          </a:p>
        </p:txBody>
      </p:sp>
      <p:sp>
        <p:nvSpPr>
          <p:cNvPr id="203" name="文字預留位置 167">
            <a:extLst>
              <a:ext uri="{FF2B5EF4-FFF2-40B4-BE49-F238E27FC236}">
                <a16:creationId xmlns:a16="http://schemas.microsoft.com/office/drawing/2014/main" id="{E9C1B23B-9143-4F30-B2F0-0134EC4DA99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5744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04" name="文字預留位置 167">
            <a:extLst>
              <a:ext uri="{FF2B5EF4-FFF2-40B4-BE49-F238E27FC236}">
                <a16:creationId xmlns:a16="http://schemas.microsoft.com/office/drawing/2014/main" id="{78B97956-17A5-4E4E-99BA-A8E3AEF79BE0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05" name="文字方塊 204">
            <a:extLst>
              <a:ext uri="{FF2B5EF4-FFF2-40B4-BE49-F238E27FC236}">
                <a16:creationId xmlns:a16="http://schemas.microsoft.com/office/drawing/2014/main" id="{00F6938E-AAB6-4AAF-8C82-2BF3FA2FF814}"/>
              </a:ext>
            </a:extLst>
          </p:cNvPr>
          <p:cNvSpPr txBox="1"/>
          <p:nvPr userDrawn="1"/>
        </p:nvSpPr>
        <p:spPr>
          <a:xfrm>
            <a:off x="6639782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6" name="文字方塊 205">
            <a:extLst>
              <a:ext uri="{FF2B5EF4-FFF2-40B4-BE49-F238E27FC236}">
                <a16:creationId xmlns:a16="http://schemas.microsoft.com/office/drawing/2014/main" id="{0261440D-832A-48AD-8D51-DB788FE984FC}"/>
              </a:ext>
            </a:extLst>
          </p:cNvPr>
          <p:cNvSpPr txBox="1"/>
          <p:nvPr userDrawn="1"/>
        </p:nvSpPr>
        <p:spPr>
          <a:xfrm>
            <a:off x="5550814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7" name="文字方塊 206">
            <a:extLst>
              <a:ext uri="{FF2B5EF4-FFF2-40B4-BE49-F238E27FC236}">
                <a16:creationId xmlns:a16="http://schemas.microsoft.com/office/drawing/2014/main" id="{FA916B26-EA30-4593-B216-B518CCA6B212}"/>
              </a:ext>
            </a:extLst>
          </p:cNvPr>
          <p:cNvSpPr txBox="1"/>
          <p:nvPr userDrawn="1"/>
        </p:nvSpPr>
        <p:spPr>
          <a:xfrm>
            <a:off x="4473340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8" name="文字方塊 207">
            <a:extLst>
              <a:ext uri="{FF2B5EF4-FFF2-40B4-BE49-F238E27FC236}">
                <a16:creationId xmlns:a16="http://schemas.microsoft.com/office/drawing/2014/main" id="{91DCA167-3A5D-42EE-B043-18C9B741FC20}"/>
              </a:ext>
            </a:extLst>
          </p:cNvPr>
          <p:cNvSpPr txBox="1"/>
          <p:nvPr userDrawn="1"/>
        </p:nvSpPr>
        <p:spPr>
          <a:xfrm>
            <a:off x="3406433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9" name="文字方塊 208">
            <a:extLst>
              <a:ext uri="{FF2B5EF4-FFF2-40B4-BE49-F238E27FC236}">
                <a16:creationId xmlns:a16="http://schemas.microsoft.com/office/drawing/2014/main" id="{225F18A2-8F95-46D8-8A52-21BEE9493275}"/>
              </a:ext>
            </a:extLst>
          </p:cNvPr>
          <p:cNvSpPr txBox="1"/>
          <p:nvPr userDrawn="1"/>
        </p:nvSpPr>
        <p:spPr>
          <a:xfrm>
            <a:off x="2313823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0" name="文字方塊 209">
            <a:extLst>
              <a:ext uri="{FF2B5EF4-FFF2-40B4-BE49-F238E27FC236}">
                <a16:creationId xmlns:a16="http://schemas.microsoft.com/office/drawing/2014/main" id="{5F370CEE-5CC1-4DC0-83DC-A67DE1978F56}"/>
              </a:ext>
            </a:extLst>
          </p:cNvPr>
          <p:cNvSpPr txBox="1"/>
          <p:nvPr userDrawn="1"/>
        </p:nvSpPr>
        <p:spPr>
          <a:xfrm>
            <a:off x="1237801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endParaRPr lang="en-US" altLang="zh-TW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1" name="文字方塊 210">
            <a:extLst>
              <a:ext uri="{FF2B5EF4-FFF2-40B4-BE49-F238E27FC236}">
                <a16:creationId xmlns:a16="http://schemas.microsoft.com/office/drawing/2014/main" id="{5A1D2672-BF15-4A6B-828C-E43CFE30902B}"/>
              </a:ext>
            </a:extLst>
          </p:cNvPr>
          <p:cNvSpPr txBox="1"/>
          <p:nvPr userDrawn="1"/>
        </p:nvSpPr>
        <p:spPr>
          <a:xfrm>
            <a:off x="7716846" y="488980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2" name="文字方塊 211">
            <a:extLst>
              <a:ext uri="{FF2B5EF4-FFF2-40B4-BE49-F238E27FC236}">
                <a16:creationId xmlns:a16="http://schemas.microsoft.com/office/drawing/2014/main" id="{FBA829FF-2577-4401-8730-87EF5C92C06B}"/>
              </a:ext>
            </a:extLst>
          </p:cNvPr>
          <p:cNvSpPr txBox="1"/>
          <p:nvPr userDrawn="1"/>
        </p:nvSpPr>
        <p:spPr>
          <a:xfrm>
            <a:off x="6637401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3" name="文字方塊 212">
            <a:extLst>
              <a:ext uri="{FF2B5EF4-FFF2-40B4-BE49-F238E27FC236}">
                <a16:creationId xmlns:a16="http://schemas.microsoft.com/office/drawing/2014/main" id="{A2EA4861-51F0-4263-8D1D-5F556CEFBAD7}"/>
              </a:ext>
            </a:extLst>
          </p:cNvPr>
          <p:cNvSpPr txBox="1"/>
          <p:nvPr userDrawn="1"/>
        </p:nvSpPr>
        <p:spPr>
          <a:xfrm>
            <a:off x="1237801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4" name="文字方塊 213">
            <a:extLst>
              <a:ext uri="{FF2B5EF4-FFF2-40B4-BE49-F238E27FC236}">
                <a16:creationId xmlns:a16="http://schemas.microsoft.com/office/drawing/2014/main" id="{BCB08E0B-1498-4000-A885-D313529C6547}"/>
              </a:ext>
            </a:extLst>
          </p:cNvPr>
          <p:cNvSpPr txBox="1"/>
          <p:nvPr userDrawn="1"/>
        </p:nvSpPr>
        <p:spPr>
          <a:xfrm>
            <a:off x="5550814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5" name="文字方塊 214">
            <a:extLst>
              <a:ext uri="{FF2B5EF4-FFF2-40B4-BE49-F238E27FC236}">
                <a16:creationId xmlns:a16="http://schemas.microsoft.com/office/drawing/2014/main" id="{29527BA5-2D51-463B-83C8-FD197FC023F5}"/>
              </a:ext>
            </a:extLst>
          </p:cNvPr>
          <p:cNvSpPr txBox="1"/>
          <p:nvPr userDrawn="1"/>
        </p:nvSpPr>
        <p:spPr>
          <a:xfrm>
            <a:off x="4473340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6" name="文字方塊 215">
            <a:extLst>
              <a:ext uri="{FF2B5EF4-FFF2-40B4-BE49-F238E27FC236}">
                <a16:creationId xmlns:a16="http://schemas.microsoft.com/office/drawing/2014/main" id="{A97D8BA0-9F3A-47B4-82B1-F00AC9715DB0}"/>
              </a:ext>
            </a:extLst>
          </p:cNvPr>
          <p:cNvSpPr txBox="1"/>
          <p:nvPr userDrawn="1"/>
        </p:nvSpPr>
        <p:spPr>
          <a:xfrm>
            <a:off x="2313823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7" name="文字方塊 216">
            <a:extLst>
              <a:ext uri="{FF2B5EF4-FFF2-40B4-BE49-F238E27FC236}">
                <a16:creationId xmlns:a16="http://schemas.microsoft.com/office/drawing/2014/main" id="{3988264C-67B2-41B8-A7DD-9F41835B8924}"/>
              </a:ext>
            </a:extLst>
          </p:cNvPr>
          <p:cNvSpPr txBox="1"/>
          <p:nvPr userDrawn="1"/>
        </p:nvSpPr>
        <p:spPr>
          <a:xfrm>
            <a:off x="3406433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8" name="文字方塊 217">
            <a:extLst>
              <a:ext uri="{FF2B5EF4-FFF2-40B4-BE49-F238E27FC236}">
                <a16:creationId xmlns:a16="http://schemas.microsoft.com/office/drawing/2014/main" id="{EE377545-DD12-4876-B3FE-C6A832133D49}"/>
              </a:ext>
            </a:extLst>
          </p:cNvPr>
          <p:cNvSpPr txBox="1"/>
          <p:nvPr userDrawn="1"/>
        </p:nvSpPr>
        <p:spPr>
          <a:xfrm>
            <a:off x="4473340" y="573642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9" name="文字方塊 218">
            <a:extLst>
              <a:ext uri="{FF2B5EF4-FFF2-40B4-BE49-F238E27FC236}">
                <a16:creationId xmlns:a16="http://schemas.microsoft.com/office/drawing/2014/main" id="{4D705A2C-8F27-4CCA-B77E-63B7CBA04685}"/>
              </a:ext>
            </a:extLst>
          </p:cNvPr>
          <p:cNvSpPr txBox="1"/>
          <p:nvPr userDrawn="1"/>
        </p:nvSpPr>
        <p:spPr>
          <a:xfrm>
            <a:off x="5550814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0" name="文字方塊 219">
            <a:extLst>
              <a:ext uri="{FF2B5EF4-FFF2-40B4-BE49-F238E27FC236}">
                <a16:creationId xmlns:a16="http://schemas.microsoft.com/office/drawing/2014/main" id="{C45C361C-4C30-4A5F-A3F1-CFD46ED6C215}"/>
              </a:ext>
            </a:extLst>
          </p:cNvPr>
          <p:cNvSpPr txBox="1"/>
          <p:nvPr userDrawn="1"/>
        </p:nvSpPr>
        <p:spPr>
          <a:xfrm>
            <a:off x="6639782" y="573705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1" name="文字方塊 220">
            <a:extLst>
              <a:ext uri="{FF2B5EF4-FFF2-40B4-BE49-F238E27FC236}">
                <a16:creationId xmlns:a16="http://schemas.microsoft.com/office/drawing/2014/main" id="{AF5CCE43-0E4C-452A-87F6-8E2994525FE0}"/>
              </a:ext>
            </a:extLst>
          </p:cNvPr>
          <p:cNvSpPr txBox="1"/>
          <p:nvPr userDrawn="1"/>
        </p:nvSpPr>
        <p:spPr>
          <a:xfrm>
            <a:off x="7716846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2" name="文字方塊 221">
            <a:extLst>
              <a:ext uri="{FF2B5EF4-FFF2-40B4-BE49-F238E27FC236}">
                <a16:creationId xmlns:a16="http://schemas.microsoft.com/office/drawing/2014/main" id="{664E4491-C930-489C-8420-F5C9FECE5744}"/>
              </a:ext>
            </a:extLst>
          </p:cNvPr>
          <p:cNvSpPr txBox="1"/>
          <p:nvPr userDrawn="1"/>
        </p:nvSpPr>
        <p:spPr>
          <a:xfrm>
            <a:off x="7716846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3" name="文字方塊 222">
            <a:extLst>
              <a:ext uri="{FF2B5EF4-FFF2-40B4-BE49-F238E27FC236}">
                <a16:creationId xmlns:a16="http://schemas.microsoft.com/office/drawing/2014/main" id="{0DD50CCF-E562-452C-B3F3-01B15F0D1FC2}"/>
              </a:ext>
            </a:extLst>
          </p:cNvPr>
          <p:cNvSpPr txBox="1"/>
          <p:nvPr userDrawn="1"/>
        </p:nvSpPr>
        <p:spPr>
          <a:xfrm>
            <a:off x="1237801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4" name="文字方塊 223">
            <a:extLst>
              <a:ext uri="{FF2B5EF4-FFF2-40B4-BE49-F238E27FC236}">
                <a16:creationId xmlns:a16="http://schemas.microsoft.com/office/drawing/2014/main" id="{43969718-1E8F-4904-858C-60A45148DBFD}"/>
              </a:ext>
            </a:extLst>
          </p:cNvPr>
          <p:cNvSpPr txBox="1"/>
          <p:nvPr userDrawn="1"/>
        </p:nvSpPr>
        <p:spPr>
          <a:xfrm>
            <a:off x="2313823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5" name="文字方塊 224">
            <a:extLst>
              <a:ext uri="{FF2B5EF4-FFF2-40B4-BE49-F238E27FC236}">
                <a16:creationId xmlns:a16="http://schemas.microsoft.com/office/drawing/2014/main" id="{FB1EE3FE-9E6F-4E96-BB39-B3640AAF0025}"/>
              </a:ext>
            </a:extLst>
          </p:cNvPr>
          <p:cNvSpPr txBox="1"/>
          <p:nvPr userDrawn="1"/>
        </p:nvSpPr>
        <p:spPr>
          <a:xfrm>
            <a:off x="3406433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6" name="文字方塊 225">
            <a:extLst>
              <a:ext uri="{FF2B5EF4-FFF2-40B4-BE49-F238E27FC236}">
                <a16:creationId xmlns:a16="http://schemas.microsoft.com/office/drawing/2014/main" id="{32F90941-E6BD-4D12-835E-23D101E0183E}"/>
              </a:ext>
            </a:extLst>
          </p:cNvPr>
          <p:cNvSpPr txBox="1"/>
          <p:nvPr userDrawn="1"/>
        </p:nvSpPr>
        <p:spPr>
          <a:xfrm>
            <a:off x="4473340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7" name="文字方塊 226">
            <a:extLst>
              <a:ext uri="{FF2B5EF4-FFF2-40B4-BE49-F238E27FC236}">
                <a16:creationId xmlns:a16="http://schemas.microsoft.com/office/drawing/2014/main" id="{2BB2D6D6-1688-487E-B82B-A3D71AD0C1D6}"/>
              </a:ext>
            </a:extLst>
          </p:cNvPr>
          <p:cNvSpPr txBox="1"/>
          <p:nvPr userDrawn="1"/>
        </p:nvSpPr>
        <p:spPr>
          <a:xfrm>
            <a:off x="5550814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8" name="文字方塊 227">
            <a:extLst>
              <a:ext uri="{FF2B5EF4-FFF2-40B4-BE49-F238E27FC236}">
                <a16:creationId xmlns:a16="http://schemas.microsoft.com/office/drawing/2014/main" id="{C20DFEDD-DC8D-471F-8E2B-2D2B3BE0980F}"/>
              </a:ext>
            </a:extLst>
          </p:cNvPr>
          <p:cNvSpPr txBox="1"/>
          <p:nvPr userDrawn="1"/>
        </p:nvSpPr>
        <p:spPr>
          <a:xfrm>
            <a:off x="6639782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9" name="文字方塊 228">
            <a:extLst>
              <a:ext uri="{FF2B5EF4-FFF2-40B4-BE49-F238E27FC236}">
                <a16:creationId xmlns:a16="http://schemas.microsoft.com/office/drawing/2014/main" id="{A474F8A2-7826-462C-949A-039B0F9CF1EA}"/>
              </a:ext>
            </a:extLst>
          </p:cNvPr>
          <p:cNvSpPr txBox="1"/>
          <p:nvPr userDrawn="1"/>
        </p:nvSpPr>
        <p:spPr>
          <a:xfrm>
            <a:off x="7716846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0" name="文字方塊 229">
            <a:extLst>
              <a:ext uri="{FF2B5EF4-FFF2-40B4-BE49-F238E27FC236}">
                <a16:creationId xmlns:a16="http://schemas.microsoft.com/office/drawing/2014/main" id="{337E0FD7-3E6E-4720-8E4D-1FC7E02EC66D}"/>
              </a:ext>
            </a:extLst>
          </p:cNvPr>
          <p:cNvSpPr txBox="1"/>
          <p:nvPr userDrawn="1"/>
        </p:nvSpPr>
        <p:spPr>
          <a:xfrm>
            <a:off x="1237801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1" name="文字方塊 230">
            <a:extLst>
              <a:ext uri="{FF2B5EF4-FFF2-40B4-BE49-F238E27FC236}">
                <a16:creationId xmlns:a16="http://schemas.microsoft.com/office/drawing/2014/main" id="{E0B20734-CD83-4D39-9BB0-464B59CB218A}"/>
              </a:ext>
            </a:extLst>
          </p:cNvPr>
          <p:cNvSpPr txBox="1"/>
          <p:nvPr userDrawn="1"/>
        </p:nvSpPr>
        <p:spPr>
          <a:xfrm>
            <a:off x="2313823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2" name="文字方塊 231">
            <a:extLst>
              <a:ext uri="{FF2B5EF4-FFF2-40B4-BE49-F238E27FC236}">
                <a16:creationId xmlns:a16="http://schemas.microsoft.com/office/drawing/2014/main" id="{01348E56-5EC2-415D-AB8E-859FDCFFD3E6}"/>
              </a:ext>
            </a:extLst>
          </p:cNvPr>
          <p:cNvSpPr txBox="1"/>
          <p:nvPr userDrawn="1"/>
        </p:nvSpPr>
        <p:spPr>
          <a:xfrm>
            <a:off x="3406433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3" name="文字方塊 232">
            <a:extLst>
              <a:ext uri="{FF2B5EF4-FFF2-40B4-BE49-F238E27FC236}">
                <a16:creationId xmlns:a16="http://schemas.microsoft.com/office/drawing/2014/main" id="{410BF2C3-A154-4EA0-8192-D2887D05C729}"/>
              </a:ext>
            </a:extLst>
          </p:cNvPr>
          <p:cNvSpPr txBox="1"/>
          <p:nvPr userDrawn="1"/>
        </p:nvSpPr>
        <p:spPr>
          <a:xfrm>
            <a:off x="4473340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4" name="文字方塊 233">
            <a:extLst>
              <a:ext uri="{FF2B5EF4-FFF2-40B4-BE49-F238E27FC236}">
                <a16:creationId xmlns:a16="http://schemas.microsoft.com/office/drawing/2014/main" id="{6DC07692-8550-4ABF-8975-B71BDD6CD996}"/>
              </a:ext>
            </a:extLst>
          </p:cNvPr>
          <p:cNvSpPr txBox="1"/>
          <p:nvPr userDrawn="1"/>
        </p:nvSpPr>
        <p:spPr>
          <a:xfrm>
            <a:off x="5550814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5" name="文字方塊 234">
            <a:extLst>
              <a:ext uri="{FF2B5EF4-FFF2-40B4-BE49-F238E27FC236}">
                <a16:creationId xmlns:a16="http://schemas.microsoft.com/office/drawing/2014/main" id="{B6DC2645-723D-429B-BA79-A3BE8C8500D9}"/>
              </a:ext>
            </a:extLst>
          </p:cNvPr>
          <p:cNvSpPr txBox="1"/>
          <p:nvPr userDrawn="1"/>
        </p:nvSpPr>
        <p:spPr>
          <a:xfrm>
            <a:off x="6639782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6" name="文字方塊 235">
            <a:extLst>
              <a:ext uri="{FF2B5EF4-FFF2-40B4-BE49-F238E27FC236}">
                <a16:creationId xmlns:a16="http://schemas.microsoft.com/office/drawing/2014/main" id="{9E1871B4-29B1-4FAA-B71A-740A4B627BA5}"/>
              </a:ext>
            </a:extLst>
          </p:cNvPr>
          <p:cNvSpPr txBox="1"/>
          <p:nvPr userDrawn="1"/>
        </p:nvSpPr>
        <p:spPr>
          <a:xfrm>
            <a:off x="7716846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7" name="文字方塊 236">
            <a:extLst>
              <a:ext uri="{FF2B5EF4-FFF2-40B4-BE49-F238E27FC236}">
                <a16:creationId xmlns:a16="http://schemas.microsoft.com/office/drawing/2014/main" id="{EB4E5DFB-1B79-45A2-99E1-77AA46AEAAAE}"/>
              </a:ext>
            </a:extLst>
          </p:cNvPr>
          <p:cNvSpPr txBox="1"/>
          <p:nvPr userDrawn="1"/>
        </p:nvSpPr>
        <p:spPr>
          <a:xfrm>
            <a:off x="1237801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8" name="文字方塊 237">
            <a:extLst>
              <a:ext uri="{FF2B5EF4-FFF2-40B4-BE49-F238E27FC236}">
                <a16:creationId xmlns:a16="http://schemas.microsoft.com/office/drawing/2014/main" id="{F345DFD7-C21C-4445-8E10-ABF104976C74}"/>
              </a:ext>
            </a:extLst>
          </p:cNvPr>
          <p:cNvSpPr txBox="1"/>
          <p:nvPr userDrawn="1"/>
        </p:nvSpPr>
        <p:spPr>
          <a:xfrm>
            <a:off x="2313823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9" name="文字方塊 238">
            <a:extLst>
              <a:ext uri="{FF2B5EF4-FFF2-40B4-BE49-F238E27FC236}">
                <a16:creationId xmlns:a16="http://schemas.microsoft.com/office/drawing/2014/main" id="{98565BE1-BE6E-49E5-A270-14AE51385E6B}"/>
              </a:ext>
            </a:extLst>
          </p:cNvPr>
          <p:cNvSpPr txBox="1"/>
          <p:nvPr userDrawn="1"/>
        </p:nvSpPr>
        <p:spPr>
          <a:xfrm>
            <a:off x="3406433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0" name="文字方塊 239">
            <a:extLst>
              <a:ext uri="{FF2B5EF4-FFF2-40B4-BE49-F238E27FC236}">
                <a16:creationId xmlns:a16="http://schemas.microsoft.com/office/drawing/2014/main" id="{CE321524-514D-4015-8276-3B3A84DB9B34}"/>
              </a:ext>
            </a:extLst>
          </p:cNvPr>
          <p:cNvSpPr txBox="1"/>
          <p:nvPr userDrawn="1"/>
        </p:nvSpPr>
        <p:spPr>
          <a:xfrm>
            <a:off x="4473340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1" name="文字方塊 240">
            <a:extLst>
              <a:ext uri="{FF2B5EF4-FFF2-40B4-BE49-F238E27FC236}">
                <a16:creationId xmlns:a16="http://schemas.microsoft.com/office/drawing/2014/main" id="{DAE679D2-476A-4E6E-9478-FDF8E9411CA8}"/>
              </a:ext>
            </a:extLst>
          </p:cNvPr>
          <p:cNvSpPr txBox="1"/>
          <p:nvPr userDrawn="1"/>
        </p:nvSpPr>
        <p:spPr>
          <a:xfrm>
            <a:off x="5550814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2" name="文字方塊 241">
            <a:extLst>
              <a:ext uri="{FF2B5EF4-FFF2-40B4-BE49-F238E27FC236}">
                <a16:creationId xmlns:a16="http://schemas.microsoft.com/office/drawing/2014/main" id="{E1F7D56D-BCEF-4472-A931-BC909D12F9BD}"/>
              </a:ext>
            </a:extLst>
          </p:cNvPr>
          <p:cNvSpPr txBox="1"/>
          <p:nvPr userDrawn="1"/>
        </p:nvSpPr>
        <p:spPr>
          <a:xfrm>
            <a:off x="6639782" y="4040489"/>
            <a:ext cx="216000" cy="233586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3" name="文字方塊 242">
            <a:extLst>
              <a:ext uri="{FF2B5EF4-FFF2-40B4-BE49-F238E27FC236}">
                <a16:creationId xmlns:a16="http://schemas.microsoft.com/office/drawing/2014/main" id="{0D9F5456-9002-417F-9D60-3C6E6767EC9A}"/>
              </a:ext>
            </a:extLst>
          </p:cNvPr>
          <p:cNvSpPr txBox="1"/>
          <p:nvPr userDrawn="1"/>
        </p:nvSpPr>
        <p:spPr>
          <a:xfrm>
            <a:off x="7716846" y="4047178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4" name="文字方塊 243">
            <a:extLst>
              <a:ext uri="{FF2B5EF4-FFF2-40B4-BE49-F238E27FC236}">
                <a16:creationId xmlns:a16="http://schemas.microsoft.com/office/drawing/2014/main" id="{3E28BA94-8555-4458-A97D-389CF7FE1E4B}"/>
              </a:ext>
            </a:extLst>
          </p:cNvPr>
          <p:cNvSpPr txBox="1"/>
          <p:nvPr userDrawn="1"/>
        </p:nvSpPr>
        <p:spPr>
          <a:xfrm>
            <a:off x="1237801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5" name="文字方塊 244">
            <a:extLst>
              <a:ext uri="{FF2B5EF4-FFF2-40B4-BE49-F238E27FC236}">
                <a16:creationId xmlns:a16="http://schemas.microsoft.com/office/drawing/2014/main" id="{786F4D3B-0D28-414F-8DB0-8B8B198124E1}"/>
              </a:ext>
            </a:extLst>
          </p:cNvPr>
          <p:cNvSpPr txBox="1"/>
          <p:nvPr userDrawn="1"/>
        </p:nvSpPr>
        <p:spPr>
          <a:xfrm>
            <a:off x="2313823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56" name="文字方塊 255">
            <a:extLst>
              <a:ext uri="{FF2B5EF4-FFF2-40B4-BE49-F238E27FC236}">
                <a16:creationId xmlns:a16="http://schemas.microsoft.com/office/drawing/2014/main" id="{7CD62794-5455-4809-9DA4-78A673DEC185}"/>
              </a:ext>
            </a:extLst>
          </p:cNvPr>
          <p:cNvSpPr txBox="1"/>
          <p:nvPr userDrawn="1"/>
        </p:nvSpPr>
        <p:spPr>
          <a:xfrm>
            <a:off x="3406433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726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五月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群組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群組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直線接點​​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直線接點​​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接點​​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接點​​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接點​​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接點​​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群組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直線接點​​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直線接點​​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直線接點​​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線接點​​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線接點​​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線接點​​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群組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直線接點​​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直線接點​​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直線接點​​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直線接點​​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直線接點​​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直線接點​​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群組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直線接點​​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接點​​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接點​​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線接點​​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直線接點​​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直線接點​​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群組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直線接點​​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接點​​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接點​​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接點​​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接點​​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接點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群組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直線接點​​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接點​​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接點​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接點​​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接點​​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接點​​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群組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直線接點​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接點​​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接點​​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接點​​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接點​​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接點​​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群組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直線接點​​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接點​​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接點​​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接點​​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接點​​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文字預留位置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4" name="文字預留位置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5" name="文字預留位置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6" name="文字預留位置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7" name="文字預留位置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8" name="文字預留位置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9" name="文字預留位置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0" name="文字預留位置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1" name="文字預留位置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2" name="文字預留位置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3" name="文字預留位置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4" name="文字預留位置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5" name="文字預留位置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6" name="文字預留位置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7" name="文字預留位置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8" name="文字預留位置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9" name="文字預留位置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0" name="文字預留位置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1" name="文字預留位置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2" name="文字預留位置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3" name="文字預留位置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4" name="文字預留位置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5" name="文字預留位置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6" name="文字預留位置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7" name="文字預留位置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74" name="文字預留位置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81" name="文字預留位置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88" name="文字預留位置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97" name="文字預留位置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06" name="文字預留位置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14" name="文字預留位置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4" name="文字預留位置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5" name="文字預留位置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6" name="文字預留位置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8" name="文字預留位置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82" name="文字預留位置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98" name="文字方塊 197"/>
          <p:cNvSpPr txBox="1"/>
          <p:nvPr userDrawn="1"/>
        </p:nvSpPr>
        <p:spPr>
          <a:xfrm>
            <a:off x="6323527" y="33399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n-US" altLang="zh-TW" sz="5400" cap="small">
                <a:solidFill>
                  <a:srgbClr val="58B4FB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2018 </a:t>
            </a:r>
            <a:r>
              <a:rPr lang="zh-TW" altLang="en-US" sz="5400" cap="small">
                <a:solidFill>
                  <a:srgbClr val="58B4FB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年</a:t>
            </a:r>
            <a:endParaRPr lang="zh-TW" altLang="en-US" sz="5400" cap="small" dirty="0">
              <a:solidFill>
                <a:srgbClr val="58B4FB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99" name="文字方塊 198"/>
          <p:cNvSpPr txBox="1"/>
          <p:nvPr userDrawn="1"/>
        </p:nvSpPr>
        <p:spPr>
          <a:xfrm>
            <a:off x="2438400" y="31083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五月</a:t>
            </a:r>
          </a:p>
        </p:txBody>
      </p:sp>
      <p:sp>
        <p:nvSpPr>
          <p:cNvPr id="245" name="文字預留位置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6" name="文字預留位置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7" name="文字預留位置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8" name="文字預留位置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9" name="文字預留位置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50" name="文字預留位置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86" name="文字方塊 185">
            <a:extLst>
              <a:ext uri="{FF2B5EF4-FFF2-40B4-BE49-F238E27FC236}">
                <a16:creationId xmlns:a16="http://schemas.microsoft.com/office/drawing/2014/main" id="{58AB9B34-EB9D-4B80-8B36-01251CFDD107}"/>
              </a:ext>
            </a:extLst>
          </p:cNvPr>
          <p:cNvSpPr txBox="1"/>
          <p:nvPr userDrawn="1"/>
        </p:nvSpPr>
        <p:spPr>
          <a:xfrm>
            <a:off x="125095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星期日</a:t>
            </a:r>
          </a:p>
        </p:txBody>
      </p:sp>
      <p:sp>
        <p:nvSpPr>
          <p:cNvPr id="187" name="文字方塊 186">
            <a:extLst>
              <a:ext uri="{FF2B5EF4-FFF2-40B4-BE49-F238E27FC236}">
                <a16:creationId xmlns:a16="http://schemas.microsoft.com/office/drawing/2014/main" id="{76ED26DD-3BBA-4C40-94D8-8ACBAA18B13F}"/>
              </a:ext>
            </a:extLst>
          </p:cNvPr>
          <p:cNvSpPr txBox="1"/>
          <p:nvPr userDrawn="1"/>
        </p:nvSpPr>
        <p:spPr>
          <a:xfrm>
            <a:off x="232695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星期一</a:t>
            </a:r>
          </a:p>
        </p:txBody>
      </p:sp>
      <p:sp>
        <p:nvSpPr>
          <p:cNvPr id="188" name="文字方塊 187">
            <a:extLst>
              <a:ext uri="{FF2B5EF4-FFF2-40B4-BE49-F238E27FC236}">
                <a16:creationId xmlns:a16="http://schemas.microsoft.com/office/drawing/2014/main" id="{9BFB101C-16D4-499E-A814-DD361327BF6D}"/>
              </a:ext>
            </a:extLst>
          </p:cNvPr>
          <p:cNvSpPr txBox="1"/>
          <p:nvPr userDrawn="1"/>
        </p:nvSpPr>
        <p:spPr>
          <a:xfrm>
            <a:off x="340294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星期二</a:t>
            </a:r>
          </a:p>
        </p:txBody>
      </p:sp>
      <p:sp>
        <p:nvSpPr>
          <p:cNvPr id="189" name="文字方塊 188">
            <a:extLst>
              <a:ext uri="{FF2B5EF4-FFF2-40B4-BE49-F238E27FC236}">
                <a16:creationId xmlns:a16="http://schemas.microsoft.com/office/drawing/2014/main" id="{1AEE69D2-ED59-452C-9E76-68A2EEE984C1}"/>
              </a:ext>
            </a:extLst>
          </p:cNvPr>
          <p:cNvSpPr txBox="1"/>
          <p:nvPr userDrawn="1"/>
        </p:nvSpPr>
        <p:spPr>
          <a:xfrm>
            <a:off x="447894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星期三</a:t>
            </a:r>
          </a:p>
        </p:txBody>
      </p:sp>
      <p:sp>
        <p:nvSpPr>
          <p:cNvPr id="190" name="文字方塊 189">
            <a:extLst>
              <a:ext uri="{FF2B5EF4-FFF2-40B4-BE49-F238E27FC236}">
                <a16:creationId xmlns:a16="http://schemas.microsoft.com/office/drawing/2014/main" id="{777A6612-A5D0-4289-A12E-15F661011E13}"/>
              </a:ext>
            </a:extLst>
          </p:cNvPr>
          <p:cNvSpPr txBox="1"/>
          <p:nvPr userDrawn="1"/>
        </p:nvSpPr>
        <p:spPr>
          <a:xfrm>
            <a:off x="555494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星期四</a:t>
            </a:r>
          </a:p>
        </p:txBody>
      </p:sp>
      <p:sp>
        <p:nvSpPr>
          <p:cNvPr id="200" name="文字方塊 199">
            <a:extLst>
              <a:ext uri="{FF2B5EF4-FFF2-40B4-BE49-F238E27FC236}">
                <a16:creationId xmlns:a16="http://schemas.microsoft.com/office/drawing/2014/main" id="{FD03942B-0C51-4D04-AD3E-6A4056211A8C}"/>
              </a:ext>
            </a:extLst>
          </p:cNvPr>
          <p:cNvSpPr txBox="1"/>
          <p:nvPr userDrawn="1"/>
        </p:nvSpPr>
        <p:spPr>
          <a:xfrm>
            <a:off x="663093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星期五</a:t>
            </a:r>
          </a:p>
        </p:txBody>
      </p:sp>
      <p:sp>
        <p:nvSpPr>
          <p:cNvPr id="201" name="文字方塊 200">
            <a:extLst>
              <a:ext uri="{FF2B5EF4-FFF2-40B4-BE49-F238E27FC236}">
                <a16:creationId xmlns:a16="http://schemas.microsoft.com/office/drawing/2014/main" id="{9AE79401-FC72-447D-8BA4-7C94F6F6B72A}"/>
              </a:ext>
            </a:extLst>
          </p:cNvPr>
          <p:cNvSpPr txBox="1"/>
          <p:nvPr userDrawn="1"/>
        </p:nvSpPr>
        <p:spPr>
          <a:xfrm>
            <a:off x="770693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星期六</a:t>
            </a:r>
          </a:p>
        </p:txBody>
      </p:sp>
      <p:sp>
        <p:nvSpPr>
          <p:cNvPr id="202" name="文字預留位置 167">
            <a:extLst>
              <a:ext uri="{FF2B5EF4-FFF2-40B4-BE49-F238E27FC236}">
                <a16:creationId xmlns:a16="http://schemas.microsoft.com/office/drawing/2014/main" id="{93B3011D-CD38-43D4-A12A-FFC4A2342086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03" name="文字方塊 202">
            <a:extLst>
              <a:ext uri="{FF2B5EF4-FFF2-40B4-BE49-F238E27FC236}">
                <a16:creationId xmlns:a16="http://schemas.microsoft.com/office/drawing/2014/main" id="{201817E1-66E3-4013-A082-318A0E33008C}"/>
              </a:ext>
            </a:extLst>
          </p:cNvPr>
          <p:cNvSpPr txBox="1"/>
          <p:nvPr userDrawn="1"/>
        </p:nvSpPr>
        <p:spPr>
          <a:xfrm>
            <a:off x="6639782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4" name="文字方塊 203">
            <a:extLst>
              <a:ext uri="{FF2B5EF4-FFF2-40B4-BE49-F238E27FC236}">
                <a16:creationId xmlns:a16="http://schemas.microsoft.com/office/drawing/2014/main" id="{A1F3F15F-66D4-41EE-B91E-0A0F0C945818}"/>
              </a:ext>
            </a:extLst>
          </p:cNvPr>
          <p:cNvSpPr txBox="1"/>
          <p:nvPr userDrawn="1"/>
        </p:nvSpPr>
        <p:spPr>
          <a:xfrm>
            <a:off x="5550814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5" name="文字方塊 204">
            <a:extLst>
              <a:ext uri="{FF2B5EF4-FFF2-40B4-BE49-F238E27FC236}">
                <a16:creationId xmlns:a16="http://schemas.microsoft.com/office/drawing/2014/main" id="{E4522257-6D1A-4BCC-B3F3-F12A06442AF3}"/>
              </a:ext>
            </a:extLst>
          </p:cNvPr>
          <p:cNvSpPr txBox="1"/>
          <p:nvPr userDrawn="1"/>
        </p:nvSpPr>
        <p:spPr>
          <a:xfrm>
            <a:off x="4473340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6" name="文字方塊 205">
            <a:extLst>
              <a:ext uri="{FF2B5EF4-FFF2-40B4-BE49-F238E27FC236}">
                <a16:creationId xmlns:a16="http://schemas.microsoft.com/office/drawing/2014/main" id="{CF74D323-03D2-4650-94BA-856C75599A00}"/>
              </a:ext>
            </a:extLst>
          </p:cNvPr>
          <p:cNvSpPr txBox="1"/>
          <p:nvPr userDrawn="1"/>
        </p:nvSpPr>
        <p:spPr>
          <a:xfrm>
            <a:off x="3406433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7" name="文字方塊 206">
            <a:extLst>
              <a:ext uri="{FF2B5EF4-FFF2-40B4-BE49-F238E27FC236}">
                <a16:creationId xmlns:a16="http://schemas.microsoft.com/office/drawing/2014/main" id="{25E854AA-259C-4B03-9FB7-EC7C9D317F90}"/>
              </a:ext>
            </a:extLst>
          </p:cNvPr>
          <p:cNvSpPr txBox="1"/>
          <p:nvPr userDrawn="1"/>
        </p:nvSpPr>
        <p:spPr>
          <a:xfrm>
            <a:off x="2313823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8" name="文字方塊 207">
            <a:extLst>
              <a:ext uri="{FF2B5EF4-FFF2-40B4-BE49-F238E27FC236}">
                <a16:creationId xmlns:a16="http://schemas.microsoft.com/office/drawing/2014/main" id="{1B6CE1AB-F71C-46F5-BA54-FDAE06AA9560}"/>
              </a:ext>
            </a:extLst>
          </p:cNvPr>
          <p:cNvSpPr txBox="1"/>
          <p:nvPr userDrawn="1"/>
        </p:nvSpPr>
        <p:spPr>
          <a:xfrm>
            <a:off x="1237801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9" name="文字方塊 208">
            <a:extLst>
              <a:ext uri="{FF2B5EF4-FFF2-40B4-BE49-F238E27FC236}">
                <a16:creationId xmlns:a16="http://schemas.microsoft.com/office/drawing/2014/main" id="{8390FE6B-CE68-468B-A954-D2430F208A29}"/>
              </a:ext>
            </a:extLst>
          </p:cNvPr>
          <p:cNvSpPr txBox="1"/>
          <p:nvPr userDrawn="1"/>
        </p:nvSpPr>
        <p:spPr>
          <a:xfrm>
            <a:off x="7716846" y="488980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0" name="文字方塊 209">
            <a:extLst>
              <a:ext uri="{FF2B5EF4-FFF2-40B4-BE49-F238E27FC236}">
                <a16:creationId xmlns:a16="http://schemas.microsoft.com/office/drawing/2014/main" id="{8D54765F-3CA3-4929-AC54-34929D36D4FF}"/>
              </a:ext>
            </a:extLst>
          </p:cNvPr>
          <p:cNvSpPr txBox="1"/>
          <p:nvPr userDrawn="1"/>
        </p:nvSpPr>
        <p:spPr>
          <a:xfrm>
            <a:off x="6637401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1" name="文字方塊 210">
            <a:extLst>
              <a:ext uri="{FF2B5EF4-FFF2-40B4-BE49-F238E27FC236}">
                <a16:creationId xmlns:a16="http://schemas.microsoft.com/office/drawing/2014/main" id="{449872EF-40D8-4F35-8579-E5546A853E06}"/>
              </a:ext>
            </a:extLst>
          </p:cNvPr>
          <p:cNvSpPr txBox="1"/>
          <p:nvPr userDrawn="1"/>
        </p:nvSpPr>
        <p:spPr>
          <a:xfrm>
            <a:off x="1237801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2" name="文字方塊 211">
            <a:extLst>
              <a:ext uri="{FF2B5EF4-FFF2-40B4-BE49-F238E27FC236}">
                <a16:creationId xmlns:a16="http://schemas.microsoft.com/office/drawing/2014/main" id="{4CB79BC9-0A2F-4396-99BA-BAEF1AA0CB77}"/>
              </a:ext>
            </a:extLst>
          </p:cNvPr>
          <p:cNvSpPr txBox="1"/>
          <p:nvPr userDrawn="1"/>
        </p:nvSpPr>
        <p:spPr>
          <a:xfrm>
            <a:off x="5550814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3" name="文字方塊 212">
            <a:extLst>
              <a:ext uri="{FF2B5EF4-FFF2-40B4-BE49-F238E27FC236}">
                <a16:creationId xmlns:a16="http://schemas.microsoft.com/office/drawing/2014/main" id="{97657915-E70F-4229-BB7F-6A14C11C328B}"/>
              </a:ext>
            </a:extLst>
          </p:cNvPr>
          <p:cNvSpPr txBox="1"/>
          <p:nvPr userDrawn="1"/>
        </p:nvSpPr>
        <p:spPr>
          <a:xfrm>
            <a:off x="4473340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4" name="文字方塊 213">
            <a:extLst>
              <a:ext uri="{FF2B5EF4-FFF2-40B4-BE49-F238E27FC236}">
                <a16:creationId xmlns:a16="http://schemas.microsoft.com/office/drawing/2014/main" id="{537345FE-156E-4498-BF5D-5B58A014B53A}"/>
              </a:ext>
            </a:extLst>
          </p:cNvPr>
          <p:cNvSpPr txBox="1"/>
          <p:nvPr userDrawn="1"/>
        </p:nvSpPr>
        <p:spPr>
          <a:xfrm>
            <a:off x="2313823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5" name="文字方塊 214">
            <a:extLst>
              <a:ext uri="{FF2B5EF4-FFF2-40B4-BE49-F238E27FC236}">
                <a16:creationId xmlns:a16="http://schemas.microsoft.com/office/drawing/2014/main" id="{6A63D6DD-B834-442D-A87F-229370610AE1}"/>
              </a:ext>
            </a:extLst>
          </p:cNvPr>
          <p:cNvSpPr txBox="1"/>
          <p:nvPr userDrawn="1"/>
        </p:nvSpPr>
        <p:spPr>
          <a:xfrm>
            <a:off x="3406433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6" name="文字方塊 215">
            <a:extLst>
              <a:ext uri="{FF2B5EF4-FFF2-40B4-BE49-F238E27FC236}">
                <a16:creationId xmlns:a16="http://schemas.microsoft.com/office/drawing/2014/main" id="{53FD4D4C-8ECC-49E5-83A5-35018CFA3446}"/>
              </a:ext>
            </a:extLst>
          </p:cNvPr>
          <p:cNvSpPr txBox="1"/>
          <p:nvPr userDrawn="1"/>
        </p:nvSpPr>
        <p:spPr>
          <a:xfrm>
            <a:off x="4473340" y="573642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7" name="文字方塊 216">
            <a:extLst>
              <a:ext uri="{FF2B5EF4-FFF2-40B4-BE49-F238E27FC236}">
                <a16:creationId xmlns:a16="http://schemas.microsoft.com/office/drawing/2014/main" id="{8E6228DB-8F4F-4F28-A802-284D8A351A72}"/>
              </a:ext>
            </a:extLst>
          </p:cNvPr>
          <p:cNvSpPr txBox="1"/>
          <p:nvPr userDrawn="1"/>
        </p:nvSpPr>
        <p:spPr>
          <a:xfrm>
            <a:off x="5550814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8" name="文字方塊 217">
            <a:extLst>
              <a:ext uri="{FF2B5EF4-FFF2-40B4-BE49-F238E27FC236}">
                <a16:creationId xmlns:a16="http://schemas.microsoft.com/office/drawing/2014/main" id="{6C1AA334-9710-4201-BABC-83055875F431}"/>
              </a:ext>
            </a:extLst>
          </p:cNvPr>
          <p:cNvSpPr txBox="1"/>
          <p:nvPr userDrawn="1"/>
        </p:nvSpPr>
        <p:spPr>
          <a:xfrm>
            <a:off x="6639782" y="573705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9" name="文字方塊 218">
            <a:extLst>
              <a:ext uri="{FF2B5EF4-FFF2-40B4-BE49-F238E27FC236}">
                <a16:creationId xmlns:a16="http://schemas.microsoft.com/office/drawing/2014/main" id="{C1DCE1C1-E597-4589-9FE4-3694C62DD8A8}"/>
              </a:ext>
            </a:extLst>
          </p:cNvPr>
          <p:cNvSpPr txBox="1"/>
          <p:nvPr userDrawn="1"/>
        </p:nvSpPr>
        <p:spPr>
          <a:xfrm>
            <a:off x="7716846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0" name="文字方塊 219">
            <a:extLst>
              <a:ext uri="{FF2B5EF4-FFF2-40B4-BE49-F238E27FC236}">
                <a16:creationId xmlns:a16="http://schemas.microsoft.com/office/drawing/2014/main" id="{8A140EE6-3196-4986-B31B-DC7B727FA71E}"/>
              </a:ext>
            </a:extLst>
          </p:cNvPr>
          <p:cNvSpPr txBox="1"/>
          <p:nvPr userDrawn="1"/>
        </p:nvSpPr>
        <p:spPr>
          <a:xfrm>
            <a:off x="7716846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1" name="文字方塊 220">
            <a:extLst>
              <a:ext uri="{FF2B5EF4-FFF2-40B4-BE49-F238E27FC236}">
                <a16:creationId xmlns:a16="http://schemas.microsoft.com/office/drawing/2014/main" id="{C1EDAB37-AF36-4994-A879-59847E186C65}"/>
              </a:ext>
            </a:extLst>
          </p:cNvPr>
          <p:cNvSpPr txBox="1"/>
          <p:nvPr userDrawn="1"/>
        </p:nvSpPr>
        <p:spPr>
          <a:xfrm>
            <a:off x="1237801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2" name="文字方塊 221">
            <a:extLst>
              <a:ext uri="{FF2B5EF4-FFF2-40B4-BE49-F238E27FC236}">
                <a16:creationId xmlns:a16="http://schemas.microsoft.com/office/drawing/2014/main" id="{E762C9BB-548C-47CF-8A8E-21831CC5A5ED}"/>
              </a:ext>
            </a:extLst>
          </p:cNvPr>
          <p:cNvSpPr txBox="1"/>
          <p:nvPr userDrawn="1"/>
        </p:nvSpPr>
        <p:spPr>
          <a:xfrm>
            <a:off x="2313823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3" name="文字方塊 222">
            <a:extLst>
              <a:ext uri="{FF2B5EF4-FFF2-40B4-BE49-F238E27FC236}">
                <a16:creationId xmlns:a16="http://schemas.microsoft.com/office/drawing/2014/main" id="{F4086087-26E8-4794-852B-C60CC36D39FE}"/>
              </a:ext>
            </a:extLst>
          </p:cNvPr>
          <p:cNvSpPr txBox="1"/>
          <p:nvPr userDrawn="1"/>
        </p:nvSpPr>
        <p:spPr>
          <a:xfrm>
            <a:off x="3406433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4" name="文字方塊 223">
            <a:extLst>
              <a:ext uri="{FF2B5EF4-FFF2-40B4-BE49-F238E27FC236}">
                <a16:creationId xmlns:a16="http://schemas.microsoft.com/office/drawing/2014/main" id="{6F3F1878-B50C-4F6A-8B20-723DFF879F3D}"/>
              </a:ext>
            </a:extLst>
          </p:cNvPr>
          <p:cNvSpPr txBox="1"/>
          <p:nvPr userDrawn="1"/>
        </p:nvSpPr>
        <p:spPr>
          <a:xfrm>
            <a:off x="4473340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5" name="文字方塊 224">
            <a:extLst>
              <a:ext uri="{FF2B5EF4-FFF2-40B4-BE49-F238E27FC236}">
                <a16:creationId xmlns:a16="http://schemas.microsoft.com/office/drawing/2014/main" id="{BCAF39B4-F21C-424F-9CDB-60AB68A27DB0}"/>
              </a:ext>
            </a:extLst>
          </p:cNvPr>
          <p:cNvSpPr txBox="1"/>
          <p:nvPr userDrawn="1"/>
        </p:nvSpPr>
        <p:spPr>
          <a:xfrm>
            <a:off x="5550814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6" name="文字方塊 225">
            <a:extLst>
              <a:ext uri="{FF2B5EF4-FFF2-40B4-BE49-F238E27FC236}">
                <a16:creationId xmlns:a16="http://schemas.microsoft.com/office/drawing/2014/main" id="{91E8254A-2699-4789-B66D-8DE8F990B63C}"/>
              </a:ext>
            </a:extLst>
          </p:cNvPr>
          <p:cNvSpPr txBox="1"/>
          <p:nvPr userDrawn="1"/>
        </p:nvSpPr>
        <p:spPr>
          <a:xfrm>
            <a:off x="6639782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7" name="文字方塊 226">
            <a:extLst>
              <a:ext uri="{FF2B5EF4-FFF2-40B4-BE49-F238E27FC236}">
                <a16:creationId xmlns:a16="http://schemas.microsoft.com/office/drawing/2014/main" id="{9172BDF7-75AA-4488-8131-E7ACE6651423}"/>
              </a:ext>
            </a:extLst>
          </p:cNvPr>
          <p:cNvSpPr txBox="1"/>
          <p:nvPr userDrawn="1"/>
        </p:nvSpPr>
        <p:spPr>
          <a:xfrm>
            <a:off x="7716846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8" name="文字方塊 227">
            <a:extLst>
              <a:ext uri="{FF2B5EF4-FFF2-40B4-BE49-F238E27FC236}">
                <a16:creationId xmlns:a16="http://schemas.microsoft.com/office/drawing/2014/main" id="{8A07297B-08B9-4BD3-B23A-D547B9E1CA99}"/>
              </a:ext>
            </a:extLst>
          </p:cNvPr>
          <p:cNvSpPr txBox="1"/>
          <p:nvPr userDrawn="1"/>
        </p:nvSpPr>
        <p:spPr>
          <a:xfrm>
            <a:off x="1237801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9" name="文字方塊 228">
            <a:extLst>
              <a:ext uri="{FF2B5EF4-FFF2-40B4-BE49-F238E27FC236}">
                <a16:creationId xmlns:a16="http://schemas.microsoft.com/office/drawing/2014/main" id="{BFE7394F-C416-4DC3-8488-267A71714C12}"/>
              </a:ext>
            </a:extLst>
          </p:cNvPr>
          <p:cNvSpPr txBox="1"/>
          <p:nvPr userDrawn="1"/>
        </p:nvSpPr>
        <p:spPr>
          <a:xfrm>
            <a:off x="2313823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0" name="文字方塊 229">
            <a:extLst>
              <a:ext uri="{FF2B5EF4-FFF2-40B4-BE49-F238E27FC236}">
                <a16:creationId xmlns:a16="http://schemas.microsoft.com/office/drawing/2014/main" id="{1B5E2E95-A948-409B-AD65-B0F5A829E410}"/>
              </a:ext>
            </a:extLst>
          </p:cNvPr>
          <p:cNvSpPr txBox="1"/>
          <p:nvPr userDrawn="1"/>
        </p:nvSpPr>
        <p:spPr>
          <a:xfrm>
            <a:off x="3406433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1" name="文字方塊 230">
            <a:extLst>
              <a:ext uri="{FF2B5EF4-FFF2-40B4-BE49-F238E27FC236}">
                <a16:creationId xmlns:a16="http://schemas.microsoft.com/office/drawing/2014/main" id="{5AA3B62E-ED54-4EFF-B985-65AC276ADE64}"/>
              </a:ext>
            </a:extLst>
          </p:cNvPr>
          <p:cNvSpPr txBox="1"/>
          <p:nvPr userDrawn="1"/>
        </p:nvSpPr>
        <p:spPr>
          <a:xfrm>
            <a:off x="4473340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2" name="文字方塊 231">
            <a:extLst>
              <a:ext uri="{FF2B5EF4-FFF2-40B4-BE49-F238E27FC236}">
                <a16:creationId xmlns:a16="http://schemas.microsoft.com/office/drawing/2014/main" id="{6391E4D3-F93C-4AFE-897C-2A652C548EB2}"/>
              </a:ext>
            </a:extLst>
          </p:cNvPr>
          <p:cNvSpPr txBox="1"/>
          <p:nvPr userDrawn="1"/>
        </p:nvSpPr>
        <p:spPr>
          <a:xfrm>
            <a:off x="5550814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3" name="文字方塊 232">
            <a:extLst>
              <a:ext uri="{FF2B5EF4-FFF2-40B4-BE49-F238E27FC236}">
                <a16:creationId xmlns:a16="http://schemas.microsoft.com/office/drawing/2014/main" id="{23CA9873-15F5-4D8C-B492-4D27837B68A5}"/>
              </a:ext>
            </a:extLst>
          </p:cNvPr>
          <p:cNvSpPr txBox="1"/>
          <p:nvPr userDrawn="1"/>
        </p:nvSpPr>
        <p:spPr>
          <a:xfrm>
            <a:off x="6639782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4" name="文字方塊 233">
            <a:extLst>
              <a:ext uri="{FF2B5EF4-FFF2-40B4-BE49-F238E27FC236}">
                <a16:creationId xmlns:a16="http://schemas.microsoft.com/office/drawing/2014/main" id="{77942D06-83B1-457A-B907-55C2A9355709}"/>
              </a:ext>
            </a:extLst>
          </p:cNvPr>
          <p:cNvSpPr txBox="1"/>
          <p:nvPr userDrawn="1"/>
        </p:nvSpPr>
        <p:spPr>
          <a:xfrm>
            <a:off x="7716846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5" name="文字方塊 234">
            <a:extLst>
              <a:ext uri="{FF2B5EF4-FFF2-40B4-BE49-F238E27FC236}">
                <a16:creationId xmlns:a16="http://schemas.microsoft.com/office/drawing/2014/main" id="{A645E5D3-3471-4FB4-9DCB-8B91246002A9}"/>
              </a:ext>
            </a:extLst>
          </p:cNvPr>
          <p:cNvSpPr txBox="1"/>
          <p:nvPr userDrawn="1"/>
        </p:nvSpPr>
        <p:spPr>
          <a:xfrm>
            <a:off x="1237801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6" name="文字方塊 235">
            <a:extLst>
              <a:ext uri="{FF2B5EF4-FFF2-40B4-BE49-F238E27FC236}">
                <a16:creationId xmlns:a16="http://schemas.microsoft.com/office/drawing/2014/main" id="{601919A5-2407-4043-AF24-83645B1306B7}"/>
              </a:ext>
            </a:extLst>
          </p:cNvPr>
          <p:cNvSpPr txBox="1"/>
          <p:nvPr userDrawn="1"/>
        </p:nvSpPr>
        <p:spPr>
          <a:xfrm>
            <a:off x="2313823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7" name="文字方塊 236">
            <a:extLst>
              <a:ext uri="{FF2B5EF4-FFF2-40B4-BE49-F238E27FC236}">
                <a16:creationId xmlns:a16="http://schemas.microsoft.com/office/drawing/2014/main" id="{454327CD-198C-4AA9-A95C-95FD87F43D96}"/>
              </a:ext>
            </a:extLst>
          </p:cNvPr>
          <p:cNvSpPr txBox="1"/>
          <p:nvPr userDrawn="1"/>
        </p:nvSpPr>
        <p:spPr>
          <a:xfrm>
            <a:off x="3406433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8" name="文字方塊 237">
            <a:extLst>
              <a:ext uri="{FF2B5EF4-FFF2-40B4-BE49-F238E27FC236}">
                <a16:creationId xmlns:a16="http://schemas.microsoft.com/office/drawing/2014/main" id="{837B8733-9ED5-4D88-8B7E-C218C9103934}"/>
              </a:ext>
            </a:extLst>
          </p:cNvPr>
          <p:cNvSpPr txBox="1"/>
          <p:nvPr userDrawn="1"/>
        </p:nvSpPr>
        <p:spPr>
          <a:xfrm>
            <a:off x="4473340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9" name="文字方塊 238">
            <a:extLst>
              <a:ext uri="{FF2B5EF4-FFF2-40B4-BE49-F238E27FC236}">
                <a16:creationId xmlns:a16="http://schemas.microsoft.com/office/drawing/2014/main" id="{DD73BC8F-E1CE-4120-AF1C-A2B229D72252}"/>
              </a:ext>
            </a:extLst>
          </p:cNvPr>
          <p:cNvSpPr txBox="1"/>
          <p:nvPr userDrawn="1"/>
        </p:nvSpPr>
        <p:spPr>
          <a:xfrm>
            <a:off x="5550814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0" name="文字方塊 239">
            <a:extLst>
              <a:ext uri="{FF2B5EF4-FFF2-40B4-BE49-F238E27FC236}">
                <a16:creationId xmlns:a16="http://schemas.microsoft.com/office/drawing/2014/main" id="{2BC43822-F942-4DB4-9BB0-CD56917ABCC4}"/>
              </a:ext>
            </a:extLst>
          </p:cNvPr>
          <p:cNvSpPr txBox="1"/>
          <p:nvPr userDrawn="1"/>
        </p:nvSpPr>
        <p:spPr>
          <a:xfrm>
            <a:off x="6639782" y="4040489"/>
            <a:ext cx="216000" cy="233586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1" name="文字方塊 240">
            <a:extLst>
              <a:ext uri="{FF2B5EF4-FFF2-40B4-BE49-F238E27FC236}">
                <a16:creationId xmlns:a16="http://schemas.microsoft.com/office/drawing/2014/main" id="{FAEB6009-832E-4E60-89D1-E985492E953E}"/>
              </a:ext>
            </a:extLst>
          </p:cNvPr>
          <p:cNvSpPr txBox="1"/>
          <p:nvPr userDrawn="1"/>
        </p:nvSpPr>
        <p:spPr>
          <a:xfrm>
            <a:off x="7716846" y="4047178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2" name="文字方塊 241">
            <a:extLst>
              <a:ext uri="{FF2B5EF4-FFF2-40B4-BE49-F238E27FC236}">
                <a16:creationId xmlns:a16="http://schemas.microsoft.com/office/drawing/2014/main" id="{3F50D8D4-84D1-47ED-8133-3EB4A9080A8B}"/>
              </a:ext>
            </a:extLst>
          </p:cNvPr>
          <p:cNvSpPr txBox="1"/>
          <p:nvPr userDrawn="1"/>
        </p:nvSpPr>
        <p:spPr>
          <a:xfrm>
            <a:off x="1237801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3" name="文字方塊 242">
            <a:extLst>
              <a:ext uri="{FF2B5EF4-FFF2-40B4-BE49-F238E27FC236}">
                <a16:creationId xmlns:a16="http://schemas.microsoft.com/office/drawing/2014/main" id="{64A0F78C-F995-476A-95F3-5FCDF37AE5DF}"/>
              </a:ext>
            </a:extLst>
          </p:cNvPr>
          <p:cNvSpPr txBox="1"/>
          <p:nvPr userDrawn="1"/>
        </p:nvSpPr>
        <p:spPr>
          <a:xfrm>
            <a:off x="2313823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4" name="文字方塊 243">
            <a:extLst>
              <a:ext uri="{FF2B5EF4-FFF2-40B4-BE49-F238E27FC236}">
                <a16:creationId xmlns:a16="http://schemas.microsoft.com/office/drawing/2014/main" id="{5BEA4D1E-8CE7-4703-B464-8D2D168F2447}"/>
              </a:ext>
            </a:extLst>
          </p:cNvPr>
          <p:cNvSpPr txBox="1"/>
          <p:nvPr userDrawn="1"/>
        </p:nvSpPr>
        <p:spPr>
          <a:xfrm>
            <a:off x="3406433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477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六月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群組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群組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直線接點​​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直線接點​​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接點​​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接點​​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接點​​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接點​​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群組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直線接點​​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直線接點​​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直線接點​​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線接點​​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線接點​​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線接點​​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群組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直線接點​​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直線接點​​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直線接點​​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直線接點​​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直線接點​​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直線接點​​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群組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直線接點​​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接點​​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接點​​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線接點​​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直線接點​​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直線接點​​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群組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直線接點​​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接點​​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接點​​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接點​​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接點​​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接點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群組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直線接點​​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接點​​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接點​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接點​​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接點​​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接點​​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群組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直線接點​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接點​​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接點​​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接點​​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接點​​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接點​​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群組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直線接點​​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接點​​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接點​​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接點​​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接點​​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文字預留位置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4" name="文字預留位置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5" name="文字預留位置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6" name="文字預留位置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7" name="文字預留位置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8" name="文字預留位置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9" name="文字預留位置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0" name="文字預留位置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1" name="文字預留位置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2" name="文字預留位置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3" name="文字預留位置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4" name="文字預留位置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5" name="文字預留位置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6" name="文字預留位置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7" name="文字預留位置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8" name="文字預留位置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9" name="文字預留位置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0" name="文字預留位置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1" name="文字預留位置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2" name="文字預留位置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3" name="文字預留位置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4" name="文字預留位置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5" name="文字預留位置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6" name="文字預留位置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7" name="文字預留位置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74" name="文字預留位置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81" name="文字預留位置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88" name="文字預留位置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97" name="文字預留位置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06" name="文字預留位置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14" name="文字預留位置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4" name="文字預留位置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5" name="文字預留位置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6" name="文字預留位置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8" name="文字預留位置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82" name="文字預留位置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98" name="文字方塊 197"/>
          <p:cNvSpPr txBox="1"/>
          <p:nvPr userDrawn="1"/>
        </p:nvSpPr>
        <p:spPr>
          <a:xfrm>
            <a:off x="6323527" y="33399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n-US" altLang="zh-TW" sz="5400" cap="small">
                <a:solidFill>
                  <a:srgbClr val="58B4FB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2018 </a:t>
            </a:r>
            <a:r>
              <a:rPr lang="zh-TW" altLang="en-US" sz="5400" cap="small">
                <a:solidFill>
                  <a:srgbClr val="58B4FB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年</a:t>
            </a:r>
            <a:endParaRPr lang="zh-TW" altLang="en-US" sz="5400" cap="small" dirty="0">
              <a:solidFill>
                <a:srgbClr val="58B4FB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99" name="文字方塊 198"/>
          <p:cNvSpPr txBox="1"/>
          <p:nvPr userDrawn="1"/>
        </p:nvSpPr>
        <p:spPr>
          <a:xfrm>
            <a:off x="2438400" y="31083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六月</a:t>
            </a:r>
          </a:p>
        </p:txBody>
      </p:sp>
      <p:sp>
        <p:nvSpPr>
          <p:cNvPr id="245" name="文字預留位置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6" name="文字預留位置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7" name="文字預留位置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8" name="文字預留位置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9" name="文字預留位置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50" name="文字預留位置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86" name="文字方塊 185">
            <a:extLst>
              <a:ext uri="{FF2B5EF4-FFF2-40B4-BE49-F238E27FC236}">
                <a16:creationId xmlns:a16="http://schemas.microsoft.com/office/drawing/2014/main" id="{61D94868-47BD-4F8B-A943-B91A62B0F13E}"/>
              </a:ext>
            </a:extLst>
          </p:cNvPr>
          <p:cNvSpPr txBox="1"/>
          <p:nvPr userDrawn="1"/>
        </p:nvSpPr>
        <p:spPr>
          <a:xfrm>
            <a:off x="125095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星期日</a:t>
            </a:r>
          </a:p>
        </p:txBody>
      </p:sp>
      <p:sp>
        <p:nvSpPr>
          <p:cNvPr id="187" name="文字方塊 186">
            <a:extLst>
              <a:ext uri="{FF2B5EF4-FFF2-40B4-BE49-F238E27FC236}">
                <a16:creationId xmlns:a16="http://schemas.microsoft.com/office/drawing/2014/main" id="{55A0FDAC-4B0E-487E-A928-C1C61B2A52B4}"/>
              </a:ext>
            </a:extLst>
          </p:cNvPr>
          <p:cNvSpPr txBox="1"/>
          <p:nvPr userDrawn="1"/>
        </p:nvSpPr>
        <p:spPr>
          <a:xfrm>
            <a:off x="232695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星期一</a:t>
            </a:r>
          </a:p>
        </p:txBody>
      </p:sp>
      <p:sp>
        <p:nvSpPr>
          <p:cNvPr id="188" name="文字方塊 187">
            <a:extLst>
              <a:ext uri="{FF2B5EF4-FFF2-40B4-BE49-F238E27FC236}">
                <a16:creationId xmlns:a16="http://schemas.microsoft.com/office/drawing/2014/main" id="{A0650E7E-FD2D-4A99-B4A5-A48079750E3B}"/>
              </a:ext>
            </a:extLst>
          </p:cNvPr>
          <p:cNvSpPr txBox="1"/>
          <p:nvPr userDrawn="1"/>
        </p:nvSpPr>
        <p:spPr>
          <a:xfrm>
            <a:off x="340294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星期二</a:t>
            </a:r>
          </a:p>
        </p:txBody>
      </p:sp>
      <p:sp>
        <p:nvSpPr>
          <p:cNvPr id="189" name="文字方塊 188">
            <a:extLst>
              <a:ext uri="{FF2B5EF4-FFF2-40B4-BE49-F238E27FC236}">
                <a16:creationId xmlns:a16="http://schemas.microsoft.com/office/drawing/2014/main" id="{2B6920CE-019A-48DF-AD9D-5EA1C3D4D30B}"/>
              </a:ext>
            </a:extLst>
          </p:cNvPr>
          <p:cNvSpPr txBox="1"/>
          <p:nvPr userDrawn="1"/>
        </p:nvSpPr>
        <p:spPr>
          <a:xfrm>
            <a:off x="447894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星期三</a:t>
            </a:r>
          </a:p>
        </p:txBody>
      </p:sp>
      <p:sp>
        <p:nvSpPr>
          <p:cNvPr id="190" name="文字方塊 189">
            <a:extLst>
              <a:ext uri="{FF2B5EF4-FFF2-40B4-BE49-F238E27FC236}">
                <a16:creationId xmlns:a16="http://schemas.microsoft.com/office/drawing/2014/main" id="{F62CCD4B-C7B3-45FB-B8F6-3F766F0A8C07}"/>
              </a:ext>
            </a:extLst>
          </p:cNvPr>
          <p:cNvSpPr txBox="1"/>
          <p:nvPr userDrawn="1"/>
        </p:nvSpPr>
        <p:spPr>
          <a:xfrm>
            <a:off x="555494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星期四</a:t>
            </a:r>
          </a:p>
        </p:txBody>
      </p:sp>
      <p:sp>
        <p:nvSpPr>
          <p:cNvPr id="200" name="文字方塊 199">
            <a:extLst>
              <a:ext uri="{FF2B5EF4-FFF2-40B4-BE49-F238E27FC236}">
                <a16:creationId xmlns:a16="http://schemas.microsoft.com/office/drawing/2014/main" id="{C9657D8C-9447-406F-B67C-D1766C694CAF}"/>
              </a:ext>
            </a:extLst>
          </p:cNvPr>
          <p:cNvSpPr txBox="1"/>
          <p:nvPr userDrawn="1"/>
        </p:nvSpPr>
        <p:spPr>
          <a:xfrm>
            <a:off x="663093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星期五</a:t>
            </a:r>
          </a:p>
        </p:txBody>
      </p:sp>
      <p:sp>
        <p:nvSpPr>
          <p:cNvPr id="201" name="文字方塊 200">
            <a:extLst>
              <a:ext uri="{FF2B5EF4-FFF2-40B4-BE49-F238E27FC236}">
                <a16:creationId xmlns:a16="http://schemas.microsoft.com/office/drawing/2014/main" id="{98C8B67F-7177-4D79-98DA-91A2D95BE0E7}"/>
              </a:ext>
            </a:extLst>
          </p:cNvPr>
          <p:cNvSpPr txBox="1"/>
          <p:nvPr userDrawn="1"/>
        </p:nvSpPr>
        <p:spPr>
          <a:xfrm>
            <a:off x="770693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星期六</a:t>
            </a:r>
          </a:p>
        </p:txBody>
      </p:sp>
      <p:sp>
        <p:nvSpPr>
          <p:cNvPr id="202" name="文字預留位置 167">
            <a:extLst>
              <a:ext uri="{FF2B5EF4-FFF2-40B4-BE49-F238E27FC236}">
                <a16:creationId xmlns:a16="http://schemas.microsoft.com/office/drawing/2014/main" id="{47A165BA-D445-4FDD-8081-9B343173CB9A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03" name="文字方塊 202">
            <a:extLst>
              <a:ext uri="{FF2B5EF4-FFF2-40B4-BE49-F238E27FC236}">
                <a16:creationId xmlns:a16="http://schemas.microsoft.com/office/drawing/2014/main" id="{B15D11A6-5EDD-4503-9540-6E91C88E1674}"/>
              </a:ext>
            </a:extLst>
          </p:cNvPr>
          <p:cNvSpPr txBox="1"/>
          <p:nvPr userDrawn="1"/>
        </p:nvSpPr>
        <p:spPr>
          <a:xfrm>
            <a:off x="6639782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4" name="文字方塊 203">
            <a:extLst>
              <a:ext uri="{FF2B5EF4-FFF2-40B4-BE49-F238E27FC236}">
                <a16:creationId xmlns:a16="http://schemas.microsoft.com/office/drawing/2014/main" id="{5985888F-6C02-4334-B5AD-0A7ADD1D002C}"/>
              </a:ext>
            </a:extLst>
          </p:cNvPr>
          <p:cNvSpPr txBox="1"/>
          <p:nvPr userDrawn="1"/>
        </p:nvSpPr>
        <p:spPr>
          <a:xfrm>
            <a:off x="5550814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31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5" name="文字方塊 204">
            <a:extLst>
              <a:ext uri="{FF2B5EF4-FFF2-40B4-BE49-F238E27FC236}">
                <a16:creationId xmlns:a16="http://schemas.microsoft.com/office/drawing/2014/main" id="{C51EC33A-5CE7-424A-A461-640CEF8E2746}"/>
              </a:ext>
            </a:extLst>
          </p:cNvPr>
          <p:cNvSpPr txBox="1"/>
          <p:nvPr userDrawn="1"/>
        </p:nvSpPr>
        <p:spPr>
          <a:xfrm>
            <a:off x="4473340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6" name="文字方塊 205">
            <a:extLst>
              <a:ext uri="{FF2B5EF4-FFF2-40B4-BE49-F238E27FC236}">
                <a16:creationId xmlns:a16="http://schemas.microsoft.com/office/drawing/2014/main" id="{FEF7F5D1-37C2-46C3-A750-21CFBAD433D4}"/>
              </a:ext>
            </a:extLst>
          </p:cNvPr>
          <p:cNvSpPr txBox="1"/>
          <p:nvPr userDrawn="1"/>
        </p:nvSpPr>
        <p:spPr>
          <a:xfrm>
            <a:off x="3406433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7" name="文字方塊 206">
            <a:extLst>
              <a:ext uri="{FF2B5EF4-FFF2-40B4-BE49-F238E27FC236}">
                <a16:creationId xmlns:a16="http://schemas.microsoft.com/office/drawing/2014/main" id="{DFFE59BF-0FDB-4F78-B9CD-523B55E55489}"/>
              </a:ext>
            </a:extLst>
          </p:cNvPr>
          <p:cNvSpPr txBox="1"/>
          <p:nvPr userDrawn="1"/>
        </p:nvSpPr>
        <p:spPr>
          <a:xfrm>
            <a:off x="2313823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28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8" name="文字方塊 207">
            <a:extLst>
              <a:ext uri="{FF2B5EF4-FFF2-40B4-BE49-F238E27FC236}">
                <a16:creationId xmlns:a16="http://schemas.microsoft.com/office/drawing/2014/main" id="{D907F2CC-8F71-48F3-B33D-1A26BAE0132C}"/>
              </a:ext>
            </a:extLst>
          </p:cNvPr>
          <p:cNvSpPr txBox="1"/>
          <p:nvPr userDrawn="1"/>
        </p:nvSpPr>
        <p:spPr>
          <a:xfrm>
            <a:off x="1237801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9" name="文字方塊 208">
            <a:extLst>
              <a:ext uri="{FF2B5EF4-FFF2-40B4-BE49-F238E27FC236}">
                <a16:creationId xmlns:a16="http://schemas.microsoft.com/office/drawing/2014/main" id="{8A66A0ED-C94D-4B47-9F93-F26AD8351B8E}"/>
              </a:ext>
            </a:extLst>
          </p:cNvPr>
          <p:cNvSpPr txBox="1"/>
          <p:nvPr userDrawn="1"/>
        </p:nvSpPr>
        <p:spPr>
          <a:xfrm>
            <a:off x="7716846" y="488980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0" name="文字方塊 209">
            <a:extLst>
              <a:ext uri="{FF2B5EF4-FFF2-40B4-BE49-F238E27FC236}">
                <a16:creationId xmlns:a16="http://schemas.microsoft.com/office/drawing/2014/main" id="{681AD910-DD33-491E-B1FE-27C301ED04D0}"/>
              </a:ext>
            </a:extLst>
          </p:cNvPr>
          <p:cNvSpPr txBox="1"/>
          <p:nvPr userDrawn="1"/>
        </p:nvSpPr>
        <p:spPr>
          <a:xfrm>
            <a:off x="6637401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1" name="文字方塊 210">
            <a:extLst>
              <a:ext uri="{FF2B5EF4-FFF2-40B4-BE49-F238E27FC236}">
                <a16:creationId xmlns:a16="http://schemas.microsoft.com/office/drawing/2014/main" id="{04456E7F-722B-4D3C-95B7-37CB66235554}"/>
              </a:ext>
            </a:extLst>
          </p:cNvPr>
          <p:cNvSpPr txBox="1"/>
          <p:nvPr userDrawn="1"/>
        </p:nvSpPr>
        <p:spPr>
          <a:xfrm>
            <a:off x="1237801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2" name="文字方塊 211">
            <a:extLst>
              <a:ext uri="{FF2B5EF4-FFF2-40B4-BE49-F238E27FC236}">
                <a16:creationId xmlns:a16="http://schemas.microsoft.com/office/drawing/2014/main" id="{C6D959B8-189A-4B83-B7B7-DBF87C448C19}"/>
              </a:ext>
            </a:extLst>
          </p:cNvPr>
          <p:cNvSpPr txBox="1"/>
          <p:nvPr userDrawn="1"/>
        </p:nvSpPr>
        <p:spPr>
          <a:xfrm>
            <a:off x="5550814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3" name="文字方塊 212">
            <a:extLst>
              <a:ext uri="{FF2B5EF4-FFF2-40B4-BE49-F238E27FC236}">
                <a16:creationId xmlns:a16="http://schemas.microsoft.com/office/drawing/2014/main" id="{7A72875C-32D7-49DC-9C58-22349F87E1D5}"/>
              </a:ext>
            </a:extLst>
          </p:cNvPr>
          <p:cNvSpPr txBox="1"/>
          <p:nvPr userDrawn="1"/>
        </p:nvSpPr>
        <p:spPr>
          <a:xfrm>
            <a:off x="4473340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4" name="文字方塊 213">
            <a:extLst>
              <a:ext uri="{FF2B5EF4-FFF2-40B4-BE49-F238E27FC236}">
                <a16:creationId xmlns:a16="http://schemas.microsoft.com/office/drawing/2014/main" id="{EAEE9A26-3B2D-418E-AD80-4EA4024BE615}"/>
              </a:ext>
            </a:extLst>
          </p:cNvPr>
          <p:cNvSpPr txBox="1"/>
          <p:nvPr userDrawn="1"/>
        </p:nvSpPr>
        <p:spPr>
          <a:xfrm>
            <a:off x="2313823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5" name="文字方塊 214">
            <a:extLst>
              <a:ext uri="{FF2B5EF4-FFF2-40B4-BE49-F238E27FC236}">
                <a16:creationId xmlns:a16="http://schemas.microsoft.com/office/drawing/2014/main" id="{A58EAB47-5EB2-42CD-89AD-80B458CF79D4}"/>
              </a:ext>
            </a:extLst>
          </p:cNvPr>
          <p:cNvSpPr txBox="1"/>
          <p:nvPr userDrawn="1"/>
        </p:nvSpPr>
        <p:spPr>
          <a:xfrm>
            <a:off x="3406433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6" name="文字方塊 215">
            <a:extLst>
              <a:ext uri="{FF2B5EF4-FFF2-40B4-BE49-F238E27FC236}">
                <a16:creationId xmlns:a16="http://schemas.microsoft.com/office/drawing/2014/main" id="{3E755455-E602-4E14-8BE3-6A368CB80E99}"/>
              </a:ext>
            </a:extLst>
          </p:cNvPr>
          <p:cNvSpPr txBox="1"/>
          <p:nvPr userDrawn="1"/>
        </p:nvSpPr>
        <p:spPr>
          <a:xfrm>
            <a:off x="4473340" y="573642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7" name="文字方塊 216">
            <a:extLst>
              <a:ext uri="{FF2B5EF4-FFF2-40B4-BE49-F238E27FC236}">
                <a16:creationId xmlns:a16="http://schemas.microsoft.com/office/drawing/2014/main" id="{07464B47-FFD4-4F9F-8409-60C522FA15BF}"/>
              </a:ext>
            </a:extLst>
          </p:cNvPr>
          <p:cNvSpPr txBox="1"/>
          <p:nvPr userDrawn="1"/>
        </p:nvSpPr>
        <p:spPr>
          <a:xfrm>
            <a:off x="5550814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8" name="文字方塊 217">
            <a:extLst>
              <a:ext uri="{FF2B5EF4-FFF2-40B4-BE49-F238E27FC236}">
                <a16:creationId xmlns:a16="http://schemas.microsoft.com/office/drawing/2014/main" id="{DF741F17-9415-4CDC-94BC-0E1D5FA1AA1E}"/>
              </a:ext>
            </a:extLst>
          </p:cNvPr>
          <p:cNvSpPr txBox="1"/>
          <p:nvPr userDrawn="1"/>
        </p:nvSpPr>
        <p:spPr>
          <a:xfrm>
            <a:off x="6639782" y="573705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9" name="文字方塊 218">
            <a:extLst>
              <a:ext uri="{FF2B5EF4-FFF2-40B4-BE49-F238E27FC236}">
                <a16:creationId xmlns:a16="http://schemas.microsoft.com/office/drawing/2014/main" id="{A498ED6A-F489-456B-90BD-78F0728F718B}"/>
              </a:ext>
            </a:extLst>
          </p:cNvPr>
          <p:cNvSpPr txBox="1"/>
          <p:nvPr userDrawn="1"/>
        </p:nvSpPr>
        <p:spPr>
          <a:xfrm>
            <a:off x="7716846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0" name="文字方塊 219">
            <a:extLst>
              <a:ext uri="{FF2B5EF4-FFF2-40B4-BE49-F238E27FC236}">
                <a16:creationId xmlns:a16="http://schemas.microsoft.com/office/drawing/2014/main" id="{013D94C8-6155-403B-B377-A4A3DD5B5651}"/>
              </a:ext>
            </a:extLst>
          </p:cNvPr>
          <p:cNvSpPr txBox="1"/>
          <p:nvPr userDrawn="1"/>
        </p:nvSpPr>
        <p:spPr>
          <a:xfrm>
            <a:off x="7716846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1" name="文字方塊 220">
            <a:extLst>
              <a:ext uri="{FF2B5EF4-FFF2-40B4-BE49-F238E27FC236}">
                <a16:creationId xmlns:a16="http://schemas.microsoft.com/office/drawing/2014/main" id="{8F565B3C-07E2-4463-A5C5-349D8911B677}"/>
              </a:ext>
            </a:extLst>
          </p:cNvPr>
          <p:cNvSpPr txBox="1"/>
          <p:nvPr userDrawn="1"/>
        </p:nvSpPr>
        <p:spPr>
          <a:xfrm>
            <a:off x="1237801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2" name="文字方塊 221">
            <a:extLst>
              <a:ext uri="{FF2B5EF4-FFF2-40B4-BE49-F238E27FC236}">
                <a16:creationId xmlns:a16="http://schemas.microsoft.com/office/drawing/2014/main" id="{81FE712B-DEC2-4882-A6B3-27564A32E020}"/>
              </a:ext>
            </a:extLst>
          </p:cNvPr>
          <p:cNvSpPr txBox="1"/>
          <p:nvPr userDrawn="1"/>
        </p:nvSpPr>
        <p:spPr>
          <a:xfrm>
            <a:off x="2313823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3" name="文字方塊 222">
            <a:extLst>
              <a:ext uri="{FF2B5EF4-FFF2-40B4-BE49-F238E27FC236}">
                <a16:creationId xmlns:a16="http://schemas.microsoft.com/office/drawing/2014/main" id="{F1A00D95-C5D8-4929-A97D-249529044F38}"/>
              </a:ext>
            </a:extLst>
          </p:cNvPr>
          <p:cNvSpPr txBox="1"/>
          <p:nvPr userDrawn="1"/>
        </p:nvSpPr>
        <p:spPr>
          <a:xfrm>
            <a:off x="3406433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4" name="文字方塊 223">
            <a:extLst>
              <a:ext uri="{FF2B5EF4-FFF2-40B4-BE49-F238E27FC236}">
                <a16:creationId xmlns:a16="http://schemas.microsoft.com/office/drawing/2014/main" id="{25800B41-8DD2-471F-8188-940B616FEBA1}"/>
              </a:ext>
            </a:extLst>
          </p:cNvPr>
          <p:cNvSpPr txBox="1"/>
          <p:nvPr userDrawn="1"/>
        </p:nvSpPr>
        <p:spPr>
          <a:xfrm>
            <a:off x="4473340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5" name="文字方塊 224">
            <a:extLst>
              <a:ext uri="{FF2B5EF4-FFF2-40B4-BE49-F238E27FC236}">
                <a16:creationId xmlns:a16="http://schemas.microsoft.com/office/drawing/2014/main" id="{29396008-1642-4619-A847-61C03F27A947}"/>
              </a:ext>
            </a:extLst>
          </p:cNvPr>
          <p:cNvSpPr txBox="1"/>
          <p:nvPr userDrawn="1"/>
        </p:nvSpPr>
        <p:spPr>
          <a:xfrm>
            <a:off x="5550814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6" name="文字方塊 225">
            <a:extLst>
              <a:ext uri="{FF2B5EF4-FFF2-40B4-BE49-F238E27FC236}">
                <a16:creationId xmlns:a16="http://schemas.microsoft.com/office/drawing/2014/main" id="{42296976-2F10-4FAC-99CB-33A07463486C}"/>
              </a:ext>
            </a:extLst>
          </p:cNvPr>
          <p:cNvSpPr txBox="1"/>
          <p:nvPr userDrawn="1"/>
        </p:nvSpPr>
        <p:spPr>
          <a:xfrm>
            <a:off x="6639782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7" name="文字方塊 226">
            <a:extLst>
              <a:ext uri="{FF2B5EF4-FFF2-40B4-BE49-F238E27FC236}">
                <a16:creationId xmlns:a16="http://schemas.microsoft.com/office/drawing/2014/main" id="{3785C266-68A3-44D4-8E96-99B5D3960853}"/>
              </a:ext>
            </a:extLst>
          </p:cNvPr>
          <p:cNvSpPr txBox="1"/>
          <p:nvPr userDrawn="1"/>
        </p:nvSpPr>
        <p:spPr>
          <a:xfrm>
            <a:off x="7716846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8" name="文字方塊 227">
            <a:extLst>
              <a:ext uri="{FF2B5EF4-FFF2-40B4-BE49-F238E27FC236}">
                <a16:creationId xmlns:a16="http://schemas.microsoft.com/office/drawing/2014/main" id="{9056CBD7-6931-4178-A217-DF455CF97958}"/>
              </a:ext>
            </a:extLst>
          </p:cNvPr>
          <p:cNvSpPr txBox="1"/>
          <p:nvPr userDrawn="1"/>
        </p:nvSpPr>
        <p:spPr>
          <a:xfrm>
            <a:off x="1237801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9" name="文字方塊 228">
            <a:extLst>
              <a:ext uri="{FF2B5EF4-FFF2-40B4-BE49-F238E27FC236}">
                <a16:creationId xmlns:a16="http://schemas.microsoft.com/office/drawing/2014/main" id="{DEC6BC7E-F186-4CE2-950E-8F8E84544483}"/>
              </a:ext>
            </a:extLst>
          </p:cNvPr>
          <p:cNvSpPr txBox="1"/>
          <p:nvPr userDrawn="1"/>
        </p:nvSpPr>
        <p:spPr>
          <a:xfrm>
            <a:off x="2313823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0" name="文字方塊 229">
            <a:extLst>
              <a:ext uri="{FF2B5EF4-FFF2-40B4-BE49-F238E27FC236}">
                <a16:creationId xmlns:a16="http://schemas.microsoft.com/office/drawing/2014/main" id="{45F5E042-2686-4AAA-8308-8C7D5BAAC2A3}"/>
              </a:ext>
            </a:extLst>
          </p:cNvPr>
          <p:cNvSpPr txBox="1"/>
          <p:nvPr userDrawn="1"/>
        </p:nvSpPr>
        <p:spPr>
          <a:xfrm>
            <a:off x="3406433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1" name="文字方塊 230">
            <a:extLst>
              <a:ext uri="{FF2B5EF4-FFF2-40B4-BE49-F238E27FC236}">
                <a16:creationId xmlns:a16="http://schemas.microsoft.com/office/drawing/2014/main" id="{44B544E1-26C0-4F59-A17B-F8E589EB4E0A}"/>
              </a:ext>
            </a:extLst>
          </p:cNvPr>
          <p:cNvSpPr txBox="1"/>
          <p:nvPr userDrawn="1"/>
        </p:nvSpPr>
        <p:spPr>
          <a:xfrm>
            <a:off x="4473340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2" name="文字方塊 231">
            <a:extLst>
              <a:ext uri="{FF2B5EF4-FFF2-40B4-BE49-F238E27FC236}">
                <a16:creationId xmlns:a16="http://schemas.microsoft.com/office/drawing/2014/main" id="{36D281A9-B3B6-49C8-BBA5-6F728529F0AC}"/>
              </a:ext>
            </a:extLst>
          </p:cNvPr>
          <p:cNvSpPr txBox="1"/>
          <p:nvPr userDrawn="1"/>
        </p:nvSpPr>
        <p:spPr>
          <a:xfrm>
            <a:off x="5550814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3" name="文字方塊 232">
            <a:extLst>
              <a:ext uri="{FF2B5EF4-FFF2-40B4-BE49-F238E27FC236}">
                <a16:creationId xmlns:a16="http://schemas.microsoft.com/office/drawing/2014/main" id="{1C3312CE-CC7B-4515-BD52-50C3BD6E79C3}"/>
              </a:ext>
            </a:extLst>
          </p:cNvPr>
          <p:cNvSpPr txBox="1"/>
          <p:nvPr userDrawn="1"/>
        </p:nvSpPr>
        <p:spPr>
          <a:xfrm>
            <a:off x="6639782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4" name="文字方塊 233">
            <a:extLst>
              <a:ext uri="{FF2B5EF4-FFF2-40B4-BE49-F238E27FC236}">
                <a16:creationId xmlns:a16="http://schemas.microsoft.com/office/drawing/2014/main" id="{88E692F6-FB9C-4640-AD14-72F86EF4E4EE}"/>
              </a:ext>
            </a:extLst>
          </p:cNvPr>
          <p:cNvSpPr txBox="1"/>
          <p:nvPr userDrawn="1"/>
        </p:nvSpPr>
        <p:spPr>
          <a:xfrm>
            <a:off x="7716846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5" name="文字方塊 234">
            <a:extLst>
              <a:ext uri="{FF2B5EF4-FFF2-40B4-BE49-F238E27FC236}">
                <a16:creationId xmlns:a16="http://schemas.microsoft.com/office/drawing/2014/main" id="{61DD0037-0E4C-4651-B72D-3818C04A0ACE}"/>
              </a:ext>
            </a:extLst>
          </p:cNvPr>
          <p:cNvSpPr txBox="1"/>
          <p:nvPr userDrawn="1"/>
        </p:nvSpPr>
        <p:spPr>
          <a:xfrm>
            <a:off x="1237801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6" name="文字方塊 235">
            <a:extLst>
              <a:ext uri="{FF2B5EF4-FFF2-40B4-BE49-F238E27FC236}">
                <a16:creationId xmlns:a16="http://schemas.microsoft.com/office/drawing/2014/main" id="{0C9538CC-29F8-482C-B707-58A75BF4DD73}"/>
              </a:ext>
            </a:extLst>
          </p:cNvPr>
          <p:cNvSpPr txBox="1"/>
          <p:nvPr userDrawn="1"/>
        </p:nvSpPr>
        <p:spPr>
          <a:xfrm>
            <a:off x="2313823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7" name="文字方塊 236">
            <a:extLst>
              <a:ext uri="{FF2B5EF4-FFF2-40B4-BE49-F238E27FC236}">
                <a16:creationId xmlns:a16="http://schemas.microsoft.com/office/drawing/2014/main" id="{BA19553E-F4F7-4A2A-BCEF-CD991BE3404E}"/>
              </a:ext>
            </a:extLst>
          </p:cNvPr>
          <p:cNvSpPr txBox="1"/>
          <p:nvPr userDrawn="1"/>
        </p:nvSpPr>
        <p:spPr>
          <a:xfrm>
            <a:off x="3406433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8" name="文字方塊 237">
            <a:extLst>
              <a:ext uri="{FF2B5EF4-FFF2-40B4-BE49-F238E27FC236}">
                <a16:creationId xmlns:a16="http://schemas.microsoft.com/office/drawing/2014/main" id="{72779B2F-6DBA-4627-A824-E62DE45B4555}"/>
              </a:ext>
            </a:extLst>
          </p:cNvPr>
          <p:cNvSpPr txBox="1"/>
          <p:nvPr userDrawn="1"/>
        </p:nvSpPr>
        <p:spPr>
          <a:xfrm>
            <a:off x="4473340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9" name="文字方塊 238">
            <a:extLst>
              <a:ext uri="{FF2B5EF4-FFF2-40B4-BE49-F238E27FC236}">
                <a16:creationId xmlns:a16="http://schemas.microsoft.com/office/drawing/2014/main" id="{A2C92FAE-3F8E-43FB-BB3B-DB2EAC696592}"/>
              </a:ext>
            </a:extLst>
          </p:cNvPr>
          <p:cNvSpPr txBox="1"/>
          <p:nvPr userDrawn="1"/>
        </p:nvSpPr>
        <p:spPr>
          <a:xfrm>
            <a:off x="5550814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0" name="文字方塊 239">
            <a:extLst>
              <a:ext uri="{FF2B5EF4-FFF2-40B4-BE49-F238E27FC236}">
                <a16:creationId xmlns:a16="http://schemas.microsoft.com/office/drawing/2014/main" id="{A6580B09-C0B7-411B-915C-0A17ACA78287}"/>
              </a:ext>
            </a:extLst>
          </p:cNvPr>
          <p:cNvSpPr txBox="1"/>
          <p:nvPr userDrawn="1"/>
        </p:nvSpPr>
        <p:spPr>
          <a:xfrm>
            <a:off x="6639782" y="4040489"/>
            <a:ext cx="216000" cy="233586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1" name="文字方塊 240">
            <a:extLst>
              <a:ext uri="{FF2B5EF4-FFF2-40B4-BE49-F238E27FC236}">
                <a16:creationId xmlns:a16="http://schemas.microsoft.com/office/drawing/2014/main" id="{440730FD-D999-4ABB-889D-5E4008D81147}"/>
              </a:ext>
            </a:extLst>
          </p:cNvPr>
          <p:cNvSpPr txBox="1"/>
          <p:nvPr userDrawn="1"/>
        </p:nvSpPr>
        <p:spPr>
          <a:xfrm>
            <a:off x="7716846" y="4047178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2" name="文字方塊 241">
            <a:extLst>
              <a:ext uri="{FF2B5EF4-FFF2-40B4-BE49-F238E27FC236}">
                <a16:creationId xmlns:a16="http://schemas.microsoft.com/office/drawing/2014/main" id="{7526682E-398C-40CF-839F-CFEFCAD89B9A}"/>
              </a:ext>
            </a:extLst>
          </p:cNvPr>
          <p:cNvSpPr txBox="1"/>
          <p:nvPr userDrawn="1"/>
        </p:nvSpPr>
        <p:spPr>
          <a:xfrm>
            <a:off x="1237801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3" name="文字方塊 242">
            <a:extLst>
              <a:ext uri="{FF2B5EF4-FFF2-40B4-BE49-F238E27FC236}">
                <a16:creationId xmlns:a16="http://schemas.microsoft.com/office/drawing/2014/main" id="{FC4CE7C0-F019-4C47-917C-8B83067BA0AB}"/>
              </a:ext>
            </a:extLst>
          </p:cNvPr>
          <p:cNvSpPr txBox="1"/>
          <p:nvPr userDrawn="1"/>
        </p:nvSpPr>
        <p:spPr>
          <a:xfrm>
            <a:off x="2313823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4" name="文字方塊 243">
            <a:extLst>
              <a:ext uri="{FF2B5EF4-FFF2-40B4-BE49-F238E27FC236}">
                <a16:creationId xmlns:a16="http://schemas.microsoft.com/office/drawing/2014/main" id="{C45B05AF-03CF-42D9-B9FE-114520B578F3}"/>
              </a:ext>
            </a:extLst>
          </p:cNvPr>
          <p:cNvSpPr txBox="1"/>
          <p:nvPr userDrawn="1"/>
        </p:nvSpPr>
        <p:spPr>
          <a:xfrm>
            <a:off x="3406433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827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七月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群組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群組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直線接點​​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直線接點​​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接點​​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接點​​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接點​​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接點​​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群組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直線接點​​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直線接點​​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直線接點​​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線接點​​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線接點​​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線接點​​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群組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直線接點​​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直線接點​​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直線接點​​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直線接點​​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直線接點​​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直線接點​​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群組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直線接點​​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接點​​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接點​​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線接點​​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直線接點​​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直線接點​​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群組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直線接點​​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接點​​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接點​​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接點​​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接點​​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接點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群組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直線接點​​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接點​​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接點​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接點​​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接點​​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接點​​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群組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直線接點​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接點​​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接點​​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接點​​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接點​​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接點​​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群組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直線接點​​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接點​​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接點​​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接點​​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接點​​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文字預留位置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4" name="文字預留位置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5" name="文字預留位置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6" name="文字預留位置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7" name="文字預留位置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8" name="文字預留位置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49" name="文字預留位置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0" name="文字預留位置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1" name="文字預留位置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2" name="文字預留位置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3" name="文字預留位置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4" name="文字預留位置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5" name="文字預留位置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6" name="文字預留位置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7" name="文字預留位置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8" name="文字預留位置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59" name="文字預留位置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0" name="文字預留位置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1" name="文字預留位置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2" name="文字預留位置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3" name="文字預留位置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4" name="文字預留位置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5" name="文字預留位置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6" name="文字預留位置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67" name="文字預留位置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74" name="文字預留位置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81" name="文字預留位置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88" name="文字預留位置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97" name="文字預留位置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06" name="文字預留位置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14" name="文字預留位置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4" name="文字預留位置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5" name="文字預留位置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6" name="文字預留位置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28" name="文字預留位置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82" name="文字預留位置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98" name="文字方塊 197"/>
          <p:cNvSpPr txBox="1"/>
          <p:nvPr userDrawn="1"/>
        </p:nvSpPr>
        <p:spPr>
          <a:xfrm>
            <a:off x="6323527" y="33399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n-US" altLang="zh-TW" sz="5400" cap="small">
                <a:solidFill>
                  <a:srgbClr val="58B4FB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2018 </a:t>
            </a:r>
            <a:r>
              <a:rPr lang="zh-TW" altLang="en-US" sz="5400" cap="small">
                <a:solidFill>
                  <a:srgbClr val="58B4FB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年</a:t>
            </a:r>
            <a:endParaRPr lang="zh-TW" altLang="en-US" sz="5400" cap="small" dirty="0">
              <a:solidFill>
                <a:srgbClr val="58B4FB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99" name="文字方塊 198"/>
          <p:cNvSpPr txBox="1"/>
          <p:nvPr userDrawn="1"/>
        </p:nvSpPr>
        <p:spPr>
          <a:xfrm>
            <a:off x="2438400" y="31083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七月</a:t>
            </a:r>
          </a:p>
        </p:txBody>
      </p:sp>
      <p:sp>
        <p:nvSpPr>
          <p:cNvPr id="246" name="文字預留位置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7" name="文字預留位置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8" name="文字預留位置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49" name="文字預留位置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50" name="文字預留位置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153" name="文字方塊 152">
            <a:extLst>
              <a:ext uri="{FF2B5EF4-FFF2-40B4-BE49-F238E27FC236}">
                <a16:creationId xmlns:a16="http://schemas.microsoft.com/office/drawing/2014/main" id="{5FFDFCD6-6979-4EB1-9F04-B0DF64E6BDB3}"/>
              </a:ext>
            </a:extLst>
          </p:cNvPr>
          <p:cNvSpPr txBox="1"/>
          <p:nvPr userDrawn="1"/>
        </p:nvSpPr>
        <p:spPr>
          <a:xfrm>
            <a:off x="1250956" y="1155602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星期日</a:t>
            </a:r>
          </a:p>
        </p:txBody>
      </p:sp>
      <p:sp>
        <p:nvSpPr>
          <p:cNvPr id="186" name="文字方塊 185">
            <a:extLst>
              <a:ext uri="{FF2B5EF4-FFF2-40B4-BE49-F238E27FC236}">
                <a16:creationId xmlns:a16="http://schemas.microsoft.com/office/drawing/2014/main" id="{D0CFC8E5-ECF3-4866-BD33-6EDAB37B17BB}"/>
              </a:ext>
            </a:extLst>
          </p:cNvPr>
          <p:cNvSpPr txBox="1"/>
          <p:nvPr userDrawn="1"/>
        </p:nvSpPr>
        <p:spPr>
          <a:xfrm>
            <a:off x="232695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星期一</a:t>
            </a:r>
          </a:p>
        </p:txBody>
      </p:sp>
      <p:sp>
        <p:nvSpPr>
          <p:cNvPr id="187" name="文字方塊 186">
            <a:extLst>
              <a:ext uri="{FF2B5EF4-FFF2-40B4-BE49-F238E27FC236}">
                <a16:creationId xmlns:a16="http://schemas.microsoft.com/office/drawing/2014/main" id="{37E22920-3214-4452-B014-16C68FE6E197}"/>
              </a:ext>
            </a:extLst>
          </p:cNvPr>
          <p:cNvSpPr txBox="1"/>
          <p:nvPr userDrawn="1"/>
        </p:nvSpPr>
        <p:spPr>
          <a:xfrm>
            <a:off x="3402948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星期二</a:t>
            </a:r>
          </a:p>
        </p:txBody>
      </p:sp>
      <p:sp>
        <p:nvSpPr>
          <p:cNvPr id="188" name="文字方塊 187">
            <a:extLst>
              <a:ext uri="{FF2B5EF4-FFF2-40B4-BE49-F238E27FC236}">
                <a16:creationId xmlns:a16="http://schemas.microsoft.com/office/drawing/2014/main" id="{E5A6948D-1AB4-4BFF-BB67-638D058AB7D9}"/>
              </a:ext>
            </a:extLst>
          </p:cNvPr>
          <p:cNvSpPr txBox="1"/>
          <p:nvPr userDrawn="1"/>
        </p:nvSpPr>
        <p:spPr>
          <a:xfrm>
            <a:off x="4478944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星期三</a:t>
            </a:r>
          </a:p>
        </p:txBody>
      </p:sp>
      <p:sp>
        <p:nvSpPr>
          <p:cNvPr id="189" name="文字方塊 188">
            <a:extLst>
              <a:ext uri="{FF2B5EF4-FFF2-40B4-BE49-F238E27FC236}">
                <a16:creationId xmlns:a16="http://schemas.microsoft.com/office/drawing/2014/main" id="{72ACF63B-D267-48E8-B49C-35000B68B9EF}"/>
              </a:ext>
            </a:extLst>
          </p:cNvPr>
          <p:cNvSpPr txBox="1"/>
          <p:nvPr userDrawn="1"/>
        </p:nvSpPr>
        <p:spPr>
          <a:xfrm>
            <a:off x="555494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星期四</a:t>
            </a:r>
          </a:p>
        </p:txBody>
      </p:sp>
      <p:sp>
        <p:nvSpPr>
          <p:cNvPr id="190" name="文字方塊 189">
            <a:extLst>
              <a:ext uri="{FF2B5EF4-FFF2-40B4-BE49-F238E27FC236}">
                <a16:creationId xmlns:a16="http://schemas.microsoft.com/office/drawing/2014/main" id="{5B46280C-7C98-486A-A783-7AA9CD13DD42}"/>
              </a:ext>
            </a:extLst>
          </p:cNvPr>
          <p:cNvSpPr txBox="1"/>
          <p:nvPr userDrawn="1"/>
        </p:nvSpPr>
        <p:spPr>
          <a:xfrm>
            <a:off x="6630936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星期五</a:t>
            </a:r>
          </a:p>
        </p:txBody>
      </p:sp>
      <p:sp>
        <p:nvSpPr>
          <p:cNvPr id="200" name="文字方塊 199">
            <a:extLst>
              <a:ext uri="{FF2B5EF4-FFF2-40B4-BE49-F238E27FC236}">
                <a16:creationId xmlns:a16="http://schemas.microsoft.com/office/drawing/2014/main" id="{9928653F-AC09-45F9-8924-199201870A6A}"/>
              </a:ext>
            </a:extLst>
          </p:cNvPr>
          <p:cNvSpPr txBox="1"/>
          <p:nvPr userDrawn="1"/>
        </p:nvSpPr>
        <p:spPr>
          <a:xfrm>
            <a:off x="7706932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zh-TW" altLang="en-US" sz="160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星期六</a:t>
            </a:r>
          </a:p>
        </p:txBody>
      </p:sp>
      <p:sp>
        <p:nvSpPr>
          <p:cNvPr id="203" name="文字預留位置 167">
            <a:extLst>
              <a:ext uri="{FF2B5EF4-FFF2-40B4-BE49-F238E27FC236}">
                <a16:creationId xmlns:a16="http://schemas.microsoft.com/office/drawing/2014/main" id="{E9C1B23B-9143-4F30-B2F0-0134EC4DA99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59735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04" name="文字預留位置 167">
            <a:extLst>
              <a:ext uri="{FF2B5EF4-FFF2-40B4-BE49-F238E27FC236}">
                <a16:creationId xmlns:a16="http://schemas.microsoft.com/office/drawing/2014/main" id="{BDAB8059-1776-4174-A2FA-80F0B44876CB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zh-TW" altLang="en-US" dirty="0"/>
              <a:t>按一下以新增文字</a:t>
            </a:r>
          </a:p>
        </p:txBody>
      </p:sp>
      <p:sp>
        <p:nvSpPr>
          <p:cNvPr id="205" name="文字方塊 204">
            <a:extLst>
              <a:ext uri="{FF2B5EF4-FFF2-40B4-BE49-F238E27FC236}">
                <a16:creationId xmlns:a16="http://schemas.microsoft.com/office/drawing/2014/main" id="{C2BF2A22-7222-43D4-B952-8D104A2B7F41}"/>
              </a:ext>
            </a:extLst>
          </p:cNvPr>
          <p:cNvSpPr txBox="1"/>
          <p:nvPr userDrawn="1"/>
        </p:nvSpPr>
        <p:spPr>
          <a:xfrm>
            <a:off x="6639782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6" name="文字方塊 205">
            <a:extLst>
              <a:ext uri="{FF2B5EF4-FFF2-40B4-BE49-F238E27FC236}">
                <a16:creationId xmlns:a16="http://schemas.microsoft.com/office/drawing/2014/main" id="{5B4B5EF9-9C31-409D-8330-F3B69D1A0E2C}"/>
              </a:ext>
            </a:extLst>
          </p:cNvPr>
          <p:cNvSpPr txBox="1"/>
          <p:nvPr userDrawn="1"/>
        </p:nvSpPr>
        <p:spPr>
          <a:xfrm>
            <a:off x="5550814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7" name="文字方塊 206">
            <a:extLst>
              <a:ext uri="{FF2B5EF4-FFF2-40B4-BE49-F238E27FC236}">
                <a16:creationId xmlns:a16="http://schemas.microsoft.com/office/drawing/2014/main" id="{DB1D323B-2B4A-45D6-B8E5-B6C0E38C7614}"/>
              </a:ext>
            </a:extLst>
          </p:cNvPr>
          <p:cNvSpPr txBox="1"/>
          <p:nvPr userDrawn="1"/>
        </p:nvSpPr>
        <p:spPr>
          <a:xfrm>
            <a:off x="4473340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8" name="文字方塊 207">
            <a:extLst>
              <a:ext uri="{FF2B5EF4-FFF2-40B4-BE49-F238E27FC236}">
                <a16:creationId xmlns:a16="http://schemas.microsoft.com/office/drawing/2014/main" id="{5143DC91-4829-4B48-B1CF-9A7440CC6ADC}"/>
              </a:ext>
            </a:extLst>
          </p:cNvPr>
          <p:cNvSpPr txBox="1"/>
          <p:nvPr userDrawn="1"/>
        </p:nvSpPr>
        <p:spPr>
          <a:xfrm>
            <a:off x="3406433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9" name="文字方塊 208">
            <a:extLst>
              <a:ext uri="{FF2B5EF4-FFF2-40B4-BE49-F238E27FC236}">
                <a16:creationId xmlns:a16="http://schemas.microsoft.com/office/drawing/2014/main" id="{B6E74A0C-2F86-4564-8F1A-A2DD0AF3E30D}"/>
              </a:ext>
            </a:extLst>
          </p:cNvPr>
          <p:cNvSpPr txBox="1"/>
          <p:nvPr userDrawn="1"/>
        </p:nvSpPr>
        <p:spPr>
          <a:xfrm>
            <a:off x="2313823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0" name="文字方塊 209">
            <a:extLst>
              <a:ext uri="{FF2B5EF4-FFF2-40B4-BE49-F238E27FC236}">
                <a16:creationId xmlns:a16="http://schemas.microsoft.com/office/drawing/2014/main" id="{57F4B7E6-85CD-43FD-B915-B15B276C8489}"/>
              </a:ext>
            </a:extLst>
          </p:cNvPr>
          <p:cNvSpPr txBox="1"/>
          <p:nvPr userDrawn="1"/>
        </p:nvSpPr>
        <p:spPr>
          <a:xfrm>
            <a:off x="1237801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endParaRPr lang="en-US" altLang="zh-TW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1" name="文字方塊 210">
            <a:extLst>
              <a:ext uri="{FF2B5EF4-FFF2-40B4-BE49-F238E27FC236}">
                <a16:creationId xmlns:a16="http://schemas.microsoft.com/office/drawing/2014/main" id="{097E9913-ADE8-4C8F-9856-4676CC12850D}"/>
              </a:ext>
            </a:extLst>
          </p:cNvPr>
          <p:cNvSpPr txBox="1"/>
          <p:nvPr userDrawn="1"/>
        </p:nvSpPr>
        <p:spPr>
          <a:xfrm>
            <a:off x="7716846" y="488980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2" name="文字方塊 211">
            <a:extLst>
              <a:ext uri="{FF2B5EF4-FFF2-40B4-BE49-F238E27FC236}">
                <a16:creationId xmlns:a16="http://schemas.microsoft.com/office/drawing/2014/main" id="{A6BD7225-F811-4ADE-912D-7EDCB3614B0A}"/>
              </a:ext>
            </a:extLst>
          </p:cNvPr>
          <p:cNvSpPr txBox="1"/>
          <p:nvPr userDrawn="1"/>
        </p:nvSpPr>
        <p:spPr>
          <a:xfrm>
            <a:off x="6637401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3" name="文字方塊 212">
            <a:extLst>
              <a:ext uri="{FF2B5EF4-FFF2-40B4-BE49-F238E27FC236}">
                <a16:creationId xmlns:a16="http://schemas.microsoft.com/office/drawing/2014/main" id="{9F59E96E-E977-423D-8F75-DCBCDEF3D38D}"/>
              </a:ext>
            </a:extLst>
          </p:cNvPr>
          <p:cNvSpPr txBox="1"/>
          <p:nvPr userDrawn="1"/>
        </p:nvSpPr>
        <p:spPr>
          <a:xfrm>
            <a:off x="1237801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4" name="文字方塊 213">
            <a:extLst>
              <a:ext uri="{FF2B5EF4-FFF2-40B4-BE49-F238E27FC236}">
                <a16:creationId xmlns:a16="http://schemas.microsoft.com/office/drawing/2014/main" id="{FC91A3A9-7AA8-4631-8CD5-586D0E11EB82}"/>
              </a:ext>
            </a:extLst>
          </p:cNvPr>
          <p:cNvSpPr txBox="1"/>
          <p:nvPr userDrawn="1"/>
        </p:nvSpPr>
        <p:spPr>
          <a:xfrm>
            <a:off x="5550814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5" name="文字方塊 214">
            <a:extLst>
              <a:ext uri="{FF2B5EF4-FFF2-40B4-BE49-F238E27FC236}">
                <a16:creationId xmlns:a16="http://schemas.microsoft.com/office/drawing/2014/main" id="{03BBB128-A0F8-4F29-AFE5-50690310C001}"/>
              </a:ext>
            </a:extLst>
          </p:cNvPr>
          <p:cNvSpPr txBox="1"/>
          <p:nvPr userDrawn="1"/>
        </p:nvSpPr>
        <p:spPr>
          <a:xfrm>
            <a:off x="4473340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6" name="文字方塊 215">
            <a:extLst>
              <a:ext uri="{FF2B5EF4-FFF2-40B4-BE49-F238E27FC236}">
                <a16:creationId xmlns:a16="http://schemas.microsoft.com/office/drawing/2014/main" id="{17E43735-0CEC-4713-B0ED-FEDD6597BA60}"/>
              </a:ext>
            </a:extLst>
          </p:cNvPr>
          <p:cNvSpPr txBox="1"/>
          <p:nvPr userDrawn="1"/>
        </p:nvSpPr>
        <p:spPr>
          <a:xfrm>
            <a:off x="2313823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7" name="文字方塊 216">
            <a:extLst>
              <a:ext uri="{FF2B5EF4-FFF2-40B4-BE49-F238E27FC236}">
                <a16:creationId xmlns:a16="http://schemas.microsoft.com/office/drawing/2014/main" id="{469FA03D-D8B2-47F2-998F-4968E4562731}"/>
              </a:ext>
            </a:extLst>
          </p:cNvPr>
          <p:cNvSpPr txBox="1"/>
          <p:nvPr userDrawn="1"/>
        </p:nvSpPr>
        <p:spPr>
          <a:xfrm>
            <a:off x="3406433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8" name="文字方塊 217">
            <a:extLst>
              <a:ext uri="{FF2B5EF4-FFF2-40B4-BE49-F238E27FC236}">
                <a16:creationId xmlns:a16="http://schemas.microsoft.com/office/drawing/2014/main" id="{F5A9C268-A35C-4195-AEB2-664D65435059}"/>
              </a:ext>
            </a:extLst>
          </p:cNvPr>
          <p:cNvSpPr txBox="1"/>
          <p:nvPr userDrawn="1"/>
        </p:nvSpPr>
        <p:spPr>
          <a:xfrm>
            <a:off x="4473340" y="573642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9" name="文字方塊 218">
            <a:extLst>
              <a:ext uri="{FF2B5EF4-FFF2-40B4-BE49-F238E27FC236}">
                <a16:creationId xmlns:a16="http://schemas.microsoft.com/office/drawing/2014/main" id="{5E739C8C-1E9E-47DB-978E-D50BB4D9F47F}"/>
              </a:ext>
            </a:extLst>
          </p:cNvPr>
          <p:cNvSpPr txBox="1"/>
          <p:nvPr userDrawn="1"/>
        </p:nvSpPr>
        <p:spPr>
          <a:xfrm>
            <a:off x="5550814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0" name="文字方塊 219">
            <a:extLst>
              <a:ext uri="{FF2B5EF4-FFF2-40B4-BE49-F238E27FC236}">
                <a16:creationId xmlns:a16="http://schemas.microsoft.com/office/drawing/2014/main" id="{8DCC5E99-E6B7-43A6-986F-DB76AAD98F1A}"/>
              </a:ext>
            </a:extLst>
          </p:cNvPr>
          <p:cNvSpPr txBox="1"/>
          <p:nvPr userDrawn="1"/>
        </p:nvSpPr>
        <p:spPr>
          <a:xfrm>
            <a:off x="6639782" y="573705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1" name="文字方塊 220">
            <a:extLst>
              <a:ext uri="{FF2B5EF4-FFF2-40B4-BE49-F238E27FC236}">
                <a16:creationId xmlns:a16="http://schemas.microsoft.com/office/drawing/2014/main" id="{447EA467-B152-4EF6-B526-CD1374C747C4}"/>
              </a:ext>
            </a:extLst>
          </p:cNvPr>
          <p:cNvSpPr txBox="1"/>
          <p:nvPr userDrawn="1"/>
        </p:nvSpPr>
        <p:spPr>
          <a:xfrm>
            <a:off x="7716846" y="5735299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</a:t>
            </a:r>
            <a:endParaRPr lang="zh-TW" altLang="en-US" sz="1300" dirty="0">
              <a:solidFill>
                <a:schemeClr val="bg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2" name="文字方塊 221">
            <a:extLst>
              <a:ext uri="{FF2B5EF4-FFF2-40B4-BE49-F238E27FC236}">
                <a16:creationId xmlns:a16="http://schemas.microsoft.com/office/drawing/2014/main" id="{C669833F-FE8A-4AEA-B632-993DEF62C723}"/>
              </a:ext>
            </a:extLst>
          </p:cNvPr>
          <p:cNvSpPr txBox="1"/>
          <p:nvPr userDrawn="1"/>
        </p:nvSpPr>
        <p:spPr>
          <a:xfrm>
            <a:off x="7716846" y="153114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3" name="文字方塊 222">
            <a:extLst>
              <a:ext uri="{FF2B5EF4-FFF2-40B4-BE49-F238E27FC236}">
                <a16:creationId xmlns:a16="http://schemas.microsoft.com/office/drawing/2014/main" id="{871C5998-CFB0-4C00-8664-2E23692961D6}"/>
              </a:ext>
            </a:extLst>
          </p:cNvPr>
          <p:cNvSpPr txBox="1"/>
          <p:nvPr userDrawn="1"/>
        </p:nvSpPr>
        <p:spPr>
          <a:xfrm>
            <a:off x="1237801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4" name="文字方塊 223">
            <a:extLst>
              <a:ext uri="{FF2B5EF4-FFF2-40B4-BE49-F238E27FC236}">
                <a16:creationId xmlns:a16="http://schemas.microsoft.com/office/drawing/2014/main" id="{479FDBD1-6EE0-4791-9488-6AD549D66E27}"/>
              </a:ext>
            </a:extLst>
          </p:cNvPr>
          <p:cNvSpPr txBox="1"/>
          <p:nvPr userDrawn="1"/>
        </p:nvSpPr>
        <p:spPr>
          <a:xfrm>
            <a:off x="2313823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5" name="文字方塊 224">
            <a:extLst>
              <a:ext uri="{FF2B5EF4-FFF2-40B4-BE49-F238E27FC236}">
                <a16:creationId xmlns:a16="http://schemas.microsoft.com/office/drawing/2014/main" id="{EF8E9A0E-47DD-4E5E-8A64-CA044D3138A1}"/>
              </a:ext>
            </a:extLst>
          </p:cNvPr>
          <p:cNvSpPr txBox="1"/>
          <p:nvPr userDrawn="1"/>
        </p:nvSpPr>
        <p:spPr>
          <a:xfrm>
            <a:off x="3406433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6" name="文字方塊 225">
            <a:extLst>
              <a:ext uri="{FF2B5EF4-FFF2-40B4-BE49-F238E27FC236}">
                <a16:creationId xmlns:a16="http://schemas.microsoft.com/office/drawing/2014/main" id="{6523E290-4FD8-40CB-A253-2192FD423F44}"/>
              </a:ext>
            </a:extLst>
          </p:cNvPr>
          <p:cNvSpPr txBox="1"/>
          <p:nvPr userDrawn="1"/>
        </p:nvSpPr>
        <p:spPr>
          <a:xfrm>
            <a:off x="4473340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7" name="文字方塊 226">
            <a:extLst>
              <a:ext uri="{FF2B5EF4-FFF2-40B4-BE49-F238E27FC236}">
                <a16:creationId xmlns:a16="http://schemas.microsoft.com/office/drawing/2014/main" id="{D48D155B-0C15-4809-B144-B56E495E30C5}"/>
              </a:ext>
            </a:extLst>
          </p:cNvPr>
          <p:cNvSpPr txBox="1"/>
          <p:nvPr userDrawn="1"/>
        </p:nvSpPr>
        <p:spPr>
          <a:xfrm>
            <a:off x="5550814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8" name="文字方塊 227">
            <a:extLst>
              <a:ext uri="{FF2B5EF4-FFF2-40B4-BE49-F238E27FC236}">
                <a16:creationId xmlns:a16="http://schemas.microsoft.com/office/drawing/2014/main" id="{AC405DD2-1818-46B1-9D0A-D7E2FB28E57B}"/>
              </a:ext>
            </a:extLst>
          </p:cNvPr>
          <p:cNvSpPr txBox="1"/>
          <p:nvPr userDrawn="1"/>
        </p:nvSpPr>
        <p:spPr>
          <a:xfrm>
            <a:off x="6639782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9" name="文字方塊 228">
            <a:extLst>
              <a:ext uri="{FF2B5EF4-FFF2-40B4-BE49-F238E27FC236}">
                <a16:creationId xmlns:a16="http://schemas.microsoft.com/office/drawing/2014/main" id="{B8CA2430-B3EC-4E06-8EC0-2BEEB0B4325D}"/>
              </a:ext>
            </a:extLst>
          </p:cNvPr>
          <p:cNvSpPr txBox="1"/>
          <p:nvPr userDrawn="1"/>
        </p:nvSpPr>
        <p:spPr>
          <a:xfrm>
            <a:off x="7716846" y="2369983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0" name="文字方塊 229">
            <a:extLst>
              <a:ext uri="{FF2B5EF4-FFF2-40B4-BE49-F238E27FC236}">
                <a16:creationId xmlns:a16="http://schemas.microsoft.com/office/drawing/2014/main" id="{085C380B-A0CC-40E5-9AD0-429295EDD6EA}"/>
              </a:ext>
            </a:extLst>
          </p:cNvPr>
          <p:cNvSpPr txBox="1"/>
          <p:nvPr userDrawn="1"/>
        </p:nvSpPr>
        <p:spPr>
          <a:xfrm>
            <a:off x="1237801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1" name="文字方塊 230">
            <a:extLst>
              <a:ext uri="{FF2B5EF4-FFF2-40B4-BE49-F238E27FC236}">
                <a16:creationId xmlns:a16="http://schemas.microsoft.com/office/drawing/2014/main" id="{F0CBFDFD-F298-4AC3-A0D3-DE32C9A3E8E1}"/>
              </a:ext>
            </a:extLst>
          </p:cNvPr>
          <p:cNvSpPr txBox="1"/>
          <p:nvPr userDrawn="1"/>
        </p:nvSpPr>
        <p:spPr>
          <a:xfrm>
            <a:off x="2313823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2" name="文字方塊 231">
            <a:extLst>
              <a:ext uri="{FF2B5EF4-FFF2-40B4-BE49-F238E27FC236}">
                <a16:creationId xmlns:a16="http://schemas.microsoft.com/office/drawing/2014/main" id="{094FE3D4-9BB9-490E-B8CE-D4131A909CD5}"/>
              </a:ext>
            </a:extLst>
          </p:cNvPr>
          <p:cNvSpPr txBox="1"/>
          <p:nvPr userDrawn="1"/>
        </p:nvSpPr>
        <p:spPr>
          <a:xfrm>
            <a:off x="3406433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3" name="文字方塊 232">
            <a:extLst>
              <a:ext uri="{FF2B5EF4-FFF2-40B4-BE49-F238E27FC236}">
                <a16:creationId xmlns:a16="http://schemas.microsoft.com/office/drawing/2014/main" id="{E814FDF3-72AD-4094-9914-D8DF6C2E453A}"/>
              </a:ext>
            </a:extLst>
          </p:cNvPr>
          <p:cNvSpPr txBox="1"/>
          <p:nvPr userDrawn="1"/>
        </p:nvSpPr>
        <p:spPr>
          <a:xfrm>
            <a:off x="4473340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4" name="文字方塊 233">
            <a:extLst>
              <a:ext uri="{FF2B5EF4-FFF2-40B4-BE49-F238E27FC236}">
                <a16:creationId xmlns:a16="http://schemas.microsoft.com/office/drawing/2014/main" id="{35166821-75E2-4BA0-8A89-9A87952BD2A9}"/>
              </a:ext>
            </a:extLst>
          </p:cNvPr>
          <p:cNvSpPr txBox="1"/>
          <p:nvPr userDrawn="1"/>
        </p:nvSpPr>
        <p:spPr>
          <a:xfrm>
            <a:off x="5550814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5" name="文字方塊 234">
            <a:extLst>
              <a:ext uri="{FF2B5EF4-FFF2-40B4-BE49-F238E27FC236}">
                <a16:creationId xmlns:a16="http://schemas.microsoft.com/office/drawing/2014/main" id="{F7744872-46C1-4826-8C29-2D39AF38BBE4}"/>
              </a:ext>
            </a:extLst>
          </p:cNvPr>
          <p:cNvSpPr txBox="1"/>
          <p:nvPr userDrawn="1"/>
        </p:nvSpPr>
        <p:spPr>
          <a:xfrm>
            <a:off x="6639782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6" name="文字方塊 235">
            <a:extLst>
              <a:ext uri="{FF2B5EF4-FFF2-40B4-BE49-F238E27FC236}">
                <a16:creationId xmlns:a16="http://schemas.microsoft.com/office/drawing/2014/main" id="{C286D5A4-4D31-4336-BBEF-94D2FE736BC0}"/>
              </a:ext>
            </a:extLst>
          </p:cNvPr>
          <p:cNvSpPr txBox="1"/>
          <p:nvPr userDrawn="1"/>
        </p:nvSpPr>
        <p:spPr>
          <a:xfrm>
            <a:off x="7716846" y="3213446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7" name="文字方塊 236">
            <a:extLst>
              <a:ext uri="{FF2B5EF4-FFF2-40B4-BE49-F238E27FC236}">
                <a16:creationId xmlns:a16="http://schemas.microsoft.com/office/drawing/2014/main" id="{DF948535-3375-4D95-9FBF-BB2F17ECC6D7}"/>
              </a:ext>
            </a:extLst>
          </p:cNvPr>
          <p:cNvSpPr txBox="1"/>
          <p:nvPr userDrawn="1"/>
        </p:nvSpPr>
        <p:spPr>
          <a:xfrm>
            <a:off x="1237801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22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8" name="文字方塊 237">
            <a:extLst>
              <a:ext uri="{FF2B5EF4-FFF2-40B4-BE49-F238E27FC236}">
                <a16:creationId xmlns:a16="http://schemas.microsoft.com/office/drawing/2014/main" id="{30DA1E77-D25E-4BF5-9319-1E59D5E50BFA}"/>
              </a:ext>
            </a:extLst>
          </p:cNvPr>
          <p:cNvSpPr txBox="1"/>
          <p:nvPr userDrawn="1"/>
        </p:nvSpPr>
        <p:spPr>
          <a:xfrm>
            <a:off x="2313823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23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9" name="文字方塊 238">
            <a:extLst>
              <a:ext uri="{FF2B5EF4-FFF2-40B4-BE49-F238E27FC236}">
                <a16:creationId xmlns:a16="http://schemas.microsoft.com/office/drawing/2014/main" id="{18D1CEDF-7D3F-4F34-8101-23F75776A6AF}"/>
              </a:ext>
            </a:extLst>
          </p:cNvPr>
          <p:cNvSpPr txBox="1"/>
          <p:nvPr userDrawn="1"/>
        </p:nvSpPr>
        <p:spPr>
          <a:xfrm>
            <a:off x="3406433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24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0" name="文字方塊 239">
            <a:extLst>
              <a:ext uri="{FF2B5EF4-FFF2-40B4-BE49-F238E27FC236}">
                <a16:creationId xmlns:a16="http://schemas.microsoft.com/office/drawing/2014/main" id="{DC4A39B7-7B74-4010-B38D-EF00D4EF6FB6}"/>
              </a:ext>
            </a:extLst>
          </p:cNvPr>
          <p:cNvSpPr txBox="1"/>
          <p:nvPr userDrawn="1"/>
        </p:nvSpPr>
        <p:spPr>
          <a:xfrm>
            <a:off x="4473340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25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1" name="文字方塊 240">
            <a:extLst>
              <a:ext uri="{FF2B5EF4-FFF2-40B4-BE49-F238E27FC236}">
                <a16:creationId xmlns:a16="http://schemas.microsoft.com/office/drawing/2014/main" id="{151238FA-06E9-4053-B066-7AC43B31A17F}"/>
              </a:ext>
            </a:extLst>
          </p:cNvPr>
          <p:cNvSpPr txBox="1"/>
          <p:nvPr userDrawn="1"/>
        </p:nvSpPr>
        <p:spPr>
          <a:xfrm>
            <a:off x="5550814" y="4049560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26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2" name="文字方塊 241">
            <a:extLst>
              <a:ext uri="{FF2B5EF4-FFF2-40B4-BE49-F238E27FC236}">
                <a16:creationId xmlns:a16="http://schemas.microsoft.com/office/drawing/2014/main" id="{F4CAFAEB-95FA-452F-AE46-3377224F3F9C}"/>
              </a:ext>
            </a:extLst>
          </p:cNvPr>
          <p:cNvSpPr txBox="1"/>
          <p:nvPr userDrawn="1"/>
        </p:nvSpPr>
        <p:spPr>
          <a:xfrm>
            <a:off x="6639782" y="4040489"/>
            <a:ext cx="216000" cy="233586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3" name="文字方塊 242">
            <a:extLst>
              <a:ext uri="{FF2B5EF4-FFF2-40B4-BE49-F238E27FC236}">
                <a16:creationId xmlns:a16="http://schemas.microsoft.com/office/drawing/2014/main" id="{50CBDEEE-E4CD-47D2-B508-FFD49DC8E6CD}"/>
              </a:ext>
            </a:extLst>
          </p:cNvPr>
          <p:cNvSpPr txBox="1"/>
          <p:nvPr userDrawn="1"/>
        </p:nvSpPr>
        <p:spPr>
          <a:xfrm>
            <a:off x="7716846" y="4047178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28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4" name="文字方塊 243">
            <a:extLst>
              <a:ext uri="{FF2B5EF4-FFF2-40B4-BE49-F238E27FC236}">
                <a16:creationId xmlns:a16="http://schemas.microsoft.com/office/drawing/2014/main" id="{9BB0B0C5-65E0-4A9E-BDA9-B2FAFABB926B}"/>
              </a:ext>
            </a:extLst>
          </p:cNvPr>
          <p:cNvSpPr txBox="1"/>
          <p:nvPr userDrawn="1"/>
        </p:nvSpPr>
        <p:spPr>
          <a:xfrm>
            <a:off x="1237801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5" name="文字方塊 244">
            <a:extLst>
              <a:ext uri="{FF2B5EF4-FFF2-40B4-BE49-F238E27FC236}">
                <a16:creationId xmlns:a16="http://schemas.microsoft.com/office/drawing/2014/main" id="{4DC31269-DFFE-42AA-8E17-FA5D22FD1CC8}"/>
              </a:ext>
            </a:extLst>
          </p:cNvPr>
          <p:cNvSpPr txBox="1"/>
          <p:nvPr userDrawn="1"/>
        </p:nvSpPr>
        <p:spPr>
          <a:xfrm>
            <a:off x="2313823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56" name="文字方塊 255">
            <a:extLst>
              <a:ext uri="{FF2B5EF4-FFF2-40B4-BE49-F238E27FC236}">
                <a16:creationId xmlns:a16="http://schemas.microsoft.com/office/drawing/2014/main" id="{56EB05D0-7A09-40EB-A599-3F48720D8A0B}"/>
              </a:ext>
            </a:extLst>
          </p:cNvPr>
          <p:cNvSpPr txBox="1"/>
          <p:nvPr userDrawn="1"/>
        </p:nvSpPr>
        <p:spPr>
          <a:xfrm>
            <a:off x="3406433" y="4887575"/>
            <a:ext cx="216000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n-US" altLang="zh-TW" sz="13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31</a:t>
            </a:r>
            <a:endParaRPr lang="zh-TW" altLang="en-US" sz="13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963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矩形 52"/>
          <p:cNvSpPr/>
          <p:nvPr/>
        </p:nvSpPr>
        <p:spPr bwMode="hidden">
          <a:xfrm>
            <a:off x="1143000" y="-1"/>
            <a:ext cx="8000999" cy="150734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7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6" name="矩形 45"/>
          <p:cNvSpPr/>
          <p:nvPr/>
        </p:nvSpPr>
        <p:spPr bwMode="hidden">
          <a:xfrm>
            <a:off x="1143000" y="1524000"/>
            <a:ext cx="7726680" cy="5119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7" name="矩形 46"/>
          <p:cNvSpPr/>
          <p:nvPr/>
        </p:nvSpPr>
        <p:spPr bwMode="hidden">
          <a:xfrm>
            <a:off x="1143000" y="1081823"/>
            <a:ext cx="8001000" cy="4480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1143000" y="72001"/>
            <a:ext cx="7034844" cy="1143000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lvl="0" rtl="0"/>
            <a:r>
              <a:rPr lang="zh-TW" altLang="en-US" dirty="0"/>
              <a:t>按一下以新增標題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219200" y="1600200"/>
            <a:ext cx="75438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dirty="0"/>
              <a:t>按一下以新增文字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7" name="日期預留位置 3"/>
          <p:cNvSpPr>
            <a:spLocks noGrp="1"/>
          </p:cNvSpPr>
          <p:nvPr>
            <p:ph type="dt" sz="half" idx="2"/>
          </p:nvPr>
        </p:nvSpPr>
        <p:spPr>
          <a:xfrm>
            <a:off x="6781800" y="6356351"/>
            <a:ext cx="8382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en-US" altLang="zh-TW"/>
              <a:t>2018/3/21</a:t>
            </a:r>
            <a:endParaRPr lang="zh-TW" altLang="en-US" dirty="0"/>
          </a:p>
        </p:txBody>
      </p:sp>
      <p:sp>
        <p:nvSpPr>
          <p:cNvPr id="8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1219200" y="6356351"/>
            <a:ext cx="53340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9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7848600" y="6356351"/>
            <a:ext cx="9144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9E513D3-5634-4029-9D8A-10D34CC19BA1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10" name="說明文字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zh-TW" altLang="en-US" sz="1100" b="1" i="1" dirty="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Calibri" pitchFamily="34" charset="0"/>
              </a:rPr>
              <a:t>記事： </a:t>
            </a:r>
          </a:p>
          <a:p>
            <a:pPr rtl="0">
              <a:spcBef>
                <a:spcPts val="1200"/>
              </a:spcBef>
            </a:pPr>
            <a:r>
              <a:rPr lang="zh-TW" altLang="en-US" sz="1100" b="1" i="1" dirty="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Calibri" pitchFamily="34" charset="0"/>
              </a:rPr>
              <a:t>您可以將此範本印出來做成掛曆，也可以視需要將任何月份的頁面複製並新增到您的簡報上。</a:t>
            </a:r>
          </a:p>
        </p:txBody>
      </p:sp>
    </p:spTree>
    <p:extLst>
      <p:ext uri="{BB962C8B-B14F-4D97-AF65-F5344CB8AC3E}">
        <p14:creationId xmlns:p14="http://schemas.microsoft.com/office/powerpoint/2010/main" val="224658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93" r:id="rId2"/>
    <p:sldLayoutId id="2147483707" r:id="rId3"/>
    <p:sldLayoutId id="2147483706" r:id="rId4"/>
    <p:sldLayoutId id="2147483709" r:id="rId5"/>
    <p:sldLayoutId id="2147483697" r:id="rId6"/>
    <p:sldLayoutId id="2147483698" r:id="rId7"/>
    <p:sldLayoutId id="2147483699" r:id="rId8"/>
    <p:sldLayoutId id="2147483710" r:id="rId9"/>
    <p:sldLayoutId id="2147483701" r:id="rId10"/>
    <p:sldLayoutId id="2147483708" r:id="rId11"/>
    <p:sldLayoutId id="2147483703" r:id="rId12"/>
    <p:sldLayoutId id="2147483704" r:id="rId13"/>
    <p:sldLayoutId id="2147483705" r:id="rId14"/>
    <p:sldLayoutId id="2147483671" r:id="rId15"/>
    <p:sldLayoutId id="2147483672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65000"/>
        </a:lnSpc>
        <a:spcBef>
          <a:spcPct val="0"/>
        </a:spcBef>
        <a:buNone/>
        <a:defRPr sz="4400" kern="1200" cap="small" spc="300">
          <a:solidFill>
            <a:schemeClr val="bg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85000"/>
        </a:lnSpc>
        <a:spcBef>
          <a:spcPts val="1200"/>
        </a:spcBef>
        <a:buClr>
          <a:schemeClr val="tx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502920" indent="-22860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7315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9601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1887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文字預留位置 47">
            <a:extLst>
              <a:ext uri="{FF2B5EF4-FFF2-40B4-BE49-F238E27FC236}">
                <a16:creationId xmlns:a16="http://schemas.microsoft.com/office/drawing/2014/main" id="{7FDE4015-3357-4FD5-80E2-3B5FAB68333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9" name="文字預留位置 48">
            <a:extLst>
              <a:ext uri="{FF2B5EF4-FFF2-40B4-BE49-F238E27FC236}">
                <a16:creationId xmlns:a16="http://schemas.microsoft.com/office/drawing/2014/main" id="{19777B68-83F5-443A-AE31-5A7520D9B58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0" name="文字預留位置 49">
            <a:extLst>
              <a:ext uri="{FF2B5EF4-FFF2-40B4-BE49-F238E27FC236}">
                <a16:creationId xmlns:a16="http://schemas.microsoft.com/office/drawing/2014/main" id="{52175C59-8630-4EE3-872F-F962CF661DA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1" name="文字預留位置 50">
            <a:extLst>
              <a:ext uri="{FF2B5EF4-FFF2-40B4-BE49-F238E27FC236}">
                <a16:creationId xmlns:a16="http://schemas.microsoft.com/office/drawing/2014/main" id="{1899936C-14EE-41D0-96AD-F5A497C6E77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4" name="文字預留位置 43">
            <a:extLst>
              <a:ext uri="{FF2B5EF4-FFF2-40B4-BE49-F238E27FC236}">
                <a16:creationId xmlns:a16="http://schemas.microsoft.com/office/drawing/2014/main" id="{7AAB8CDA-ED1B-44CE-9C97-DCA7C94A64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5" name="文字預留位置 44">
            <a:extLst>
              <a:ext uri="{FF2B5EF4-FFF2-40B4-BE49-F238E27FC236}">
                <a16:creationId xmlns:a16="http://schemas.microsoft.com/office/drawing/2014/main" id="{C78F0788-BBC9-4F7F-A2C9-E80B5E178FA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6" name="文字預留位置 45">
            <a:extLst>
              <a:ext uri="{FF2B5EF4-FFF2-40B4-BE49-F238E27FC236}">
                <a16:creationId xmlns:a16="http://schemas.microsoft.com/office/drawing/2014/main" id="{354ECC6A-1488-4A73-9A42-D9BAC0FC1CC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7" name="文字預留位置 46">
            <a:extLst>
              <a:ext uri="{FF2B5EF4-FFF2-40B4-BE49-F238E27FC236}">
                <a16:creationId xmlns:a16="http://schemas.microsoft.com/office/drawing/2014/main" id="{DA3030B9-AD2B-4493-A707-796C1E084F5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2" name="文字預留位置 51">
            <a:extLst>
              <a:ext uri="{FF2B5EF4-FFF2-40B4-BE49-F238E27FC236}">
                <a16:creationId xmlns:a16="http://schemas.microsoft.com/office/drawing/2014/main" id="{F1E82F04-E992-463B-B1A2-9B9E76DFA11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3" name="文字預留位置 52">
            <a:extLst>
              <a:ext uri="{FF2B5EF4-FFF2-40B4-BE49-F238E27FC236}">
                <a16:creationId xmlns:a16="http://schemas.microsoft.com/office/drawing/2014/main" id="{C6201F09-706D-41BD-9375-A81A96A79FD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4" name="文字預留位置 53">
            <a:extLst>
              <a:ext uri="{FF2B5EF4-FFF2-40B4-BE49-F238E27FC236}">
                <a16:creationId xmlns:a16="http://schemas.microsoft.com/office/drawing/2014/main" id="{9BAF2A87-7762-4FBD-96E8-96D425DD3AC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5" name="文字預留位置 54">
            <a:extLst>
              <a:ext uri="{FF2B5EF4-FFF2-40B4-BE49-F238E27FC236}">
                <a16:creationId xmlns:a16="http://schemas.microsoft.com/office/drawing/2014/main" id="{848A8DBC-8906-41F0-A100-5E8036C0638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6" name="文字預留位置 55">
            <a:extLst>
              <a:ext uri="{FF2B5EF4-FFF2-40B4-BE49-F238E27FC236}">
                <a16:creationId xmlns:a16="http://schemas.microsoft.com/office/drawing/2014/main" id="{B0A3B9F8-A2E4-41D1-9673-B07F9CC573E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7" name="文字預留位置 56">
            <a:extLst>
              <a:ext uri="{FF2B5EF4-FFF2-40B4-BE49-F238E27FC236}">
                <a16:creationId xmlns:a16="http://schemas.microsoft.com/office/drawing/2014/main" id="{B378F6DB-C1D1-4A8F-A201-71EB15BBE2D8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8" name="文字預留位置 57">
            <a:extLst>
              <a:ext uri="{FF2B5EF4-FFF2-40B4-BE49-F238E27FC236}">
                <a16:creationId xmlns:a16="http://schemas.microsoft.com/office/drawing/2014/main" id="{CE7F9593-FF86-456D-ADFA-04ED628F5DD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9" name="文字預留位置 58">
            <a:extLst>
              <a:ext uri="{FF2B5EF4-FFF2-40B4-BE49-F238E27FC236}">
                <a16:creationId xmlns:a16="http://schemas.microsoft.com/office/drawing/2014/main" id="{7C402555-7851-4CCC-B7AB-D49DA90DF8B7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0" name="文字預留位置 59">
            <a:extLst>
              <a:ext uri="{FF2B5EF4-FFF2-40B4-BE49-F238E27FC236}">
                <a16:creationId xmlns:a16="http://schemas.microsoft.com/office/drawing/2014/main" id="{91825582-1A40-4053-8825-F71B6556679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1" name="文字預留位置 60">
            <a:extLst>
              <a:ext uri="{FF2B5EF4-FFF2-40B4-BE49-F238E27FC236}">
                <a16:creationId xmlns:a16="http://schemas.microsoft.com/office/drawing/2014/main" id="{99A6C3CE-DB3C-4FAB-BE2C-BD92B784EAA8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2" name="文字預留位置 61">
            <a:extLst>
              <a:ext uri="{FF2B5EF4-FFF2-40B4-BE49-F238E27FC236}">
                <a16:creationId xmlns:a16="http://schemas.microsoft.com/office/drawing/2014/main" id="{0907332D-6104-46D6-A32B-CF7731DA63F7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3" name="文字預留位置 62">
            <a:extLst>
              <a:ext uri="{FF2B5EF4-FFF2-40B4-BE49-F238E27FC236}">
                <a16:creationId xmlns:a16="http://schemas.microsoft.com/office/drawing/2014/main" id="{3A26693B-C88F-40CB-BC3C-BF0F61FE716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4" name="文字預留位置 63">
            <a:extLst>
              <a:ext uri="{FF2B5EF4-FFF2-40B4-BE49-F238E27FC236}">
                <a16:creationId xmlns:a16="http://schemas.microsoft.com/office/drawing/2014/main" id="{1429F5D5-D9A4-4B6A-9B80-2C8D8CF147AD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5" name="文字預留位置 64">
            <a:extLst>
              <a:ext uri="{FF2B5EF4-FFF2-40B4-BE49-F238E27FC236}">
                <a16:creationId xmlns:a16="http://schemas.microsoft.com/office/drawing/2014/main" id="{CB097A65-4FF8-43CB-B34E-0D2B2192D826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6" name="文字預留位置 65">
            <a:extLst>
              <a:ext uri="{FF2B5EF4-FFF2-40B4-BE49-F238E27FC236}">
                <a16:creationId xmlns:a16="http://schemas.microsoft.com/office/drawing/2014/main" id="{F4170D8B-832B-4C04-A8E3-00BFCC49D48F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7" name="文字預留位置 66">
            <a:extLst>
              <a:ext uri="{FF2B5EF4-FFF2-40B4-BE49-F238E27FC236}">
                <a16:creationId xmlns:a16="http://schemas.microsoft.com/office/drawing/2014/main" id="{379C00E4-9ACD-4F8D-84F8-9A9D3922B247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8" name="文字預留位置 67">
            <a:extLst>
              <a:ext uri="{FF2B5EF4-FFF2-40B4-BE49-F238E27FC236}">
                <a16:creationId xmlns:a16="http://schemas.microsoft.com/office/drawing/2014/main" id="{BEAA46EE-4568-4E11-94E1-ED088318615B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1" name="文字預留位置 70">
            <a:extLst>
              <a:ext uri="{FF2B5EF4-FFF2-40B4-BE49-F238E27FC236}">
                <a16:creationId xmlns:a16="http://schemas.microsoft.com/office/drawing/2014/main" id="{DCEBBAF9-D3EA-4CDD-A00A-0B3236CD4048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2" name="文字預留位置 71">
            <a:extLst>
              <a:ext uri="{FF2B5EF4-FFF2-40B4-BE49-F238E27FC236}">
                <a16:creationId xmlns:a16="http://schemas.microsoft.com/office/drawing/2014/main" id="{7554F3A7-7A51-4C04-A37B-6667C0B6F42C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3" name="文字預留位置 72">
            <a:extLst>
              <a:ext uri="{FF2B5EF4-FFF2-40B4-BE49-F238E27FC236}">
                <a16:creationId xmlns:a16="http://schemas.microsoft.com/office/drawing/2014/main" id="{FBAEC166-06D8-400D-A5BE-AA18674B7768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4" name="文字預留位置 73">
            <a:extLst>
              <a:ext uri="{FF2B5EF4-FFF2-40B4-BE49-F238E27FC236}">
                <a16:creationId xmlns:a16="http://schemas.microsoft.com/office/drawing/2014/main" id="{4E3CCB1D-03D9-4C4C-ADF5-BD9C2FE560F3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5" name="文字預留位置 74">
            <a:extLst>
              <a:ext uri="{FF2B5EF4-FFF2-40B4-BE49-F238E27FC236}">
                <a16:creationId xmlns:a16="http://schemas.microsoft.com/office/drawing/2014/main" id="{272A8526-EBD5-46B7-ADC4-5BE58E83BCBF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6" name="文字預留位置 75">
            <a:extLst>
              <a:ext uri="{FF2B5EF4-FFF2-40B4-BE49-F238E27FC236}">
                <a16:creationId xmlns:a16="http://schemas.microsoft.com/office/drawing/2014/main" id="{A5C0F9E3-66EA-4DA8-B6B2-EC71CA981E4E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7" name="文字預留位置 76">
            <a:extLst>
              <a:ext uri="{FF2B5EF4-FFF2-40B4-BE49-F238E27FC236}">
                <a16:creationId xmlns:a16="http://schemas.microsoft.com/office/drawing/2014/main" id="{2328D1A2-CB90-4E0B-A6FD-70B208D81DBD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8" name="文字預留位置 77">
            <a:extLst>
              <a:ext uri="{FF2B5EF4-FFF2-40B4-BE49-F238E27FC236}">
                <a16:creationId xmlns:a16="http://schemas.microsoft.com/office/drawing/2014/main" id="{08F4469C-CE4A-4676-A901-A19D01CE2C65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9" name="文字預留位置 68">
            <a:extLst>
              <a:ext uri="{FF2B5EF4-FFF2-40B4-BE49-F238E27FC236}">
                <a16:creationId xmlns:a16="http://schemas.microsoft.com/office/drawing/2014/main" id="{D38D8710-B303-480A-B3B3-7DD688C0DACB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0" name="文字預留位置 69">
            <a:extLst>
              <a:ext uri="{FF2B5EF4-FFF2-40B4-BE49-F238E27FC236}">
                <a16:creationId xmlns:a16="http://schemas.microsoft.com/office/drawing/2014/main" id="{E0C083C9-9292-4020-8625-6EEE206C325D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9" name="文字預留位置 78">
            <a:extLst>
              <a:ext uri="{FF2B5EF4-FFF2-40B4-BE49-F238E27FC236}">
                <a16:creationId xmlns:a16="http://schemas.microsoft.com/office/drawing/2014/main" id="{973BBAC1-3438-413E-B226-C339D10F3160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0" name="文字預留位置 79">
            <a:extLst>
              <a:ext uri="{FF2B5EF4-FFF2-40B4-BE49-F238E27FC236}">
                <a16:creationId xmlns:a16="http://schemas.microsoft.com/office/drawing/2014/main" id="{19F84A1E-8627-41C2-AF51-3414811B9E19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1" name="文字預留位置 80">
            <a:extLst>
              <a:ext uri="{FF2B5EF4-FFF2-40B4-BE49-F238E27FC236}">
                <a16:creationId xmlns:a16="http://schemas.microsoft.com/office/drawing/2014/main" id="{6EEEEF8E-BEF7-43B7-BAB7-943C85730634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2" name="文字預留位置 81">
            <a:extLst>
              <a:ext uri="{FF2B5EF4-FFF2-40B4-BE49-F238E27FC236}">
                <a16:creationId xmlns:a16="http://schemas.microsoft.com/office/drawing/2014/main" id="{00923D35-783A-47E4-923A-0AA3FD524062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3" name="文字預留位置 82">
            <a:extLst>
              <a:ext uri="{FF2B5EF4-FFF2-40B4-BE49-F238E27FC236}">
                <a16:creationId xmlns:a16="http://schemas.microsoft.com/office/drawing/2014/main" id="{912CEEAA-C8B9-45D3-8373-290C3B5C02B2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4" name="文字預留位置 83">
            <a:extLst>
              <a:ext uri="{FF2B5EF4-FFF2-40B4-BE49-F238E27FC236}">
                <a16:creationId xmlns:a16="http://schemas.microsoft.com/office/drawing/2014/main" id="{09DBA2CA-5248-4EC3-8CE8-DB95962B7ACC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5" name="文字預留位置 84">
            <a:extLst>
              <a:ext uri="{FF2B5EF4-FFF2-40B4-BE49-F238E27FC236}">
                <a16:creationId xmlns:a16="http://schemas.microsoft.com/office/drawing/2014/main" id="{3DEB43B8-257E-4CAE-BA8C-B0CBFE7C1CF3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4549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預留位置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" name="文字預留位置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" name="文字預留位置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" name="文字預留位置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9" name="文字預留位置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0" name="文字預留位置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1" name="文字預留位置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2" name="文字預留位置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3" name="文字預留位置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4" name="文字預留位置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5" name="文字預留位置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6" name="文字預留位置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7" name="文字預留位置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8" name="文字預留位置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9" name="文字預留位置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0" name="文字預留位置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1" name="文字預留位置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2" name="文字預留位置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3" name="文字預留位置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4" name="文字預留位置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5" name="文字預留位置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6" name="文字預留位置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7" name="文字預留位置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8" name="文字預留位置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9" name="文字預留位置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0" name="文字預留位置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1" name="文字預留位置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2" name="文字預留位置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3" name="文字預留位置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4" name="文字預留位置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5" name="文字預留位置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6" name="文字預留位置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7" name="文字預留位置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8" name="文字預留位置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9" name="文字預留位置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0" name="文字預留位置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1" name="文字預留位置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2" name="文字預留位置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3" name="文字預留位置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250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預留位置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" name="文字預留位置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" name="文字預留位置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" name="文字預留位置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9" name="文字預留位置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0" name="文字預留位置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1" name="文字預留位置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2" name="文字預留位置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3" name="文字預留位置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4" name="文字預留位置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5" name="文字預留位置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6" name="文字預留位置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7" name="文字預留位置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8" name="文字預留位置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9" name="文字預留位置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0" name="文字預留位置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1" name="文字預留位置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2" name="文字預留位置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3" name="文字預留位置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4" name="文字預留位置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5" name="文字預留位置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6" name="文字預留位置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7" name="文字預留位置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8" name="文字預留位置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9" name="文字預留位置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0" name="文字預留位置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1" name="文字預留位置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2" name="文字預留位置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3" name="文字預留位置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4" name="文字預留位置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5" name="文字預留位置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6" name="文字預留位置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7" name="文字預留位置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8" name="文字預留位置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9" name="文字預留位置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0" name="文字預留位置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1" name="文字預留位置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2" name="文字預留位置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3" name="文字預留位置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9174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預留位置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" name="文字預留位置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" name="文字預留位置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" name="文字預留位置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9" name="文字預留位置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0" name="文字預留位置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1" name="文字預留位置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2" name="文字預留位置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3" name="文字預留位置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4" name="文字預留位置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5" name="文字預留位置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6" name="文字預留位置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7" name="文字預留位置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8" name="文字預留位置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9" name="文字預留位置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0" name="文字預留位置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1" name="文字預留位置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2" name="文字預留位置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3" name="文字預留位置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4" name="文字預留位置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5" name="文字預留位置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6" name="文字預留位置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7" name="文字預留位置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8" name="文字預留位置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9" name="文字預留位置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0" name="文字預留位置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1" name="文字預留位置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2" name="文字預留位置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3" name="文字預留位置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4" name="文字預留位置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5" name="文字預留位置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6" name="文字預留位置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7" name="文字預留位置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8" name="文字預留位置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9" name="文字預留位置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0" name="文字預留位置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1" name="文字預留位置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2" name="文字預留位置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3" name="文字預留位置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415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文字預留位置 47">
            <a:extLst>
              <a:ext uri="{FF2B5EF4-FFF2-40B4-BE49-F238E27FC236}">
                <a16:creationId xmlns:a16="http://schemas.microsoft.com/office/drawing/2014/main" id="{66B5A999-5550-490B-8754-EF87DBE80B0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9" name="文字預留位置 48">
            <a:extLst>
              <a:ext uri="{FF2B5EF4-FFF2-40B4-BE49-F238E27FC236}">
                <a16:creationId xmlns:a16="http://schemas.microsoft.com/office/drawing/2014/main" id="{93712415-B594-4175-B776-33AE7341EEC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0" name="文字預留位置 49">
            <a:extLst>
              <a:ext uri="{FF2B5EF4-FFF2-40B4-BE49-F238E27FC236}">
                <a16:creationId xmlns:a16="http://schemas.microsoft.com/office/drawing/2014/main" id="{FA35E006-300A-44A4-972A-3C13005592F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1" name="文字預留位置 50">
            <a:extLst>
              <a:ext uri="{FF2B5EF4-FFF2-40B4-BE49-F238E27FC236}">
                <a16:creationId xmlns:a16="http://schemas.microsoft.com/office/drawing/2014/main" id="{773D7B7A-2F99-4736-A3DF-FB381517388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4" name="文字預留位置 43">
            <a:extLst>
              <a:ext uri="{FF2B5EF4-FFF2-40B4-BE49-F238E27FC236}">
                <a16:creationId xmlns:a16="http://schemas.microsoft.com/office/drawing/2014/main" id="{38837036-6968-433D-B514-8784342257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5" name="文字預留位置 44">
            <a:extLst>
              <a:ext uri="{FF2B5EF4-FFF2-40B4-BE49-F238E27FC236}">
                <a16:creationId xmlns:a16="http://schemas.microsoft.com/office/drawing/2014/main" id="{FC3E459B-986A-4B5D-9D8C-72340197C53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6" name="文字預留位置 45">
            <a:extLst>
              <a:ext uri="{FF2B5EF4-FFF2-40B4-BE49-F238E27FC236}">
                <a16:creationId xmlns:a16="http://schemas.microsoft.com/office/drawing/2014/main" id="{188D6D06-F404-4DC5-8258-90EE2124F23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7" name="文字預留位置 46">
            <a:extLst>
              <a:ext uri="{FF2B5EF4-FFF2-40B4-BE49-F238E27FC236}">
                <a16:creationId xmlns:a16="http://schemas.microsoft.com/office/drawing/2014/main" id="{4E8B5316-6DAD-4B7A-BF89-C981A5098F8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2" name="文字預留位置 51">
            <a:extLst>
              <a:ext uri="{FF2B5EF4-FFF2-40B4-BE49-F238E27FC236}">
                <a16:creationId xmlns:a16="http://schemas.microsoft.com/office/drawing/2014/main" id="{7138E914-6A67-4B2F-81EB-0D2B6E176E9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3" name="文字預留位置 52">
            <a:extLst>
              <a:ext uri="{FF2B5EF4-FFF2-40B4-BE49-F238E27FC236}">
                <a16:creationId xmlns:a16="http://schemas.microsoft.com/office/drawing/2014/main" id="{54B4AEE9-E6FB-4DC2-B425-49923A356EB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4" name="文字預留位置 53">
            <a:extLst>
              <a:ext uri="{FF2B5EF4-FFF2-40B4-BE49-F238E27FC236}">
                <a16:creationId xmlns:a16="http://schemas.microsoft.com/office/drawing/2014/main" id="{D04CB331-2CBA-4761-8030-6EB2B057256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5" name="文字預留位置 54">
            <a:extLst>
              <a:ext uri="{FF2B5EF4-FFF2-40B4-BE49-F238E27FC236}">
                <a16:creationId xmlns:a16="http://schemas.microsoft.com/office/drawing/2014/main" id="{4FCE3987-301F-46DF-9ACC-406514579C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6" name="文字預留位置 55">
            <a:extLst>
              <a:ext uri="{FF2B5EF4-FFF2-40B4-BE49-F238E27FC236}">
                <a16:creationId xmlns:a16="http://schemas.microsoft.com/office/drawing/2014/main" id="{3428CC33-882A-4CC7-8319-AE330D232C9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7" name="文字預留位置 56">
            <a:extLst>
              <a:ext uri="{FF2B5EF4-FFF2-40B4-BE49-F238E27FC236}">
                <a16:creationId xmlns:a16="http://schemas.microsoft.com/office/drawing/2014/main" id="{D444D066-89E6-443C-A311-B91E2779E263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8" name="文字預留位置 57">
            <a:extLst>
              <a:ext uri="{FF2B5EF4-FFF2-40B4-BE49-F238E27FC236}">
                <a16:creationId xmlns:a16="http://schemas.microsoft.com/office/drawing/2014/main" id="{7A131608-9693-42D3-823E-E5769B195157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9" name="文字預留位置 58">
            <a:extLst>
              <a:ext uri="{FF2B5EF4-FFF2-40B4-BE49-F238E27FC236}">
                <a16:creationId xmlns:a16="http://schemas.microsoft.com/office/drawing/2014/main" id="{BDF9C07A-8676-454C-8D17-1EC45DB0F5D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0" name="文字預留位置 59">
            <a:extLst>
              <a:ext uri="{FF2B5EF4-FFF2-40B4-BE49-F238E27FC236}">
                <a16:creationId xmlns:a16="http://schemas.microsoft.com/office/drawing/2014/main" id="{0832D4E5-7A15-4F9D-B588-9C50D2DC1678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1" name="文字預留位置 60">
            <a:extLst>
              <a:ext uri="{FF2B5EF4-FFF2-40B4-BE49-F238E27FC236}">
                <a16:creationId xmlns:a16="http://schemas.microsoft.com/office/drawing/2014/main" id="{E57F5E74-2174-4293-9351-9E0486B0CD5A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2" name="文字預留位置 61">
            <a:extLst>
              <a:ext uri="{FF2B5EF4-FFF2-40B4-BE49-F238E27FC236}">
                <a16:creationId xmlns:a16="http://schemas.microsoft.com/office/drawing/2014/main" id="{BE901530-E80F-4C10-A6D1-2610A62EA78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3" name="文字預留位置 62">
            <a:extLst>
              <a:ext uri="{FF2B5EF4-FFF2-40B4-BE49-F238E27FC236}">
                <a16:creationId xmlns:a16="http://schemas.microsoft.com/office/drawing/2014/main" id="{BC1DEDB9-F6E5-4F37-B718-010BFA1A5946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4" name="文字預留位置 63">
            <a:extLst>
              <a:ext uri="{FF2B5EF4-FFF2-40B4-BE49-F238E27FC236}">
                <a16:creationId xmlns:a16="http://schemas.microsoft.com/office/drawing/2014/main" id="{311B1FF9-F3D5-4EE3-8AAF-7774F8773988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5" name="文字預留位置 64">
            <a:extLst>
              <a:ext uri="{FF2B5EF4-FFF2-40B4-BE49-F238E27FC236}">
                <a16:creationId xmlns:a16="http://schemas.microsoft.com/office/drawing/2014/main" id="{115DD0FA-FBC4-48EB-A7E6-4CB0E4C7C429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6" name="文字預留位置 65">
            <a:extLst>
              <a:ext uri="{FF2B5EF4-FFF2-40B4-BE49-F238E27FC236}">
                <a16:creationId xmlns:a16="http://schemas.microsoft.com/office/drawing/2014/main" id="{C81B9123-0023-4AAE-9B02-0376DD76519E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7" name="文字預留位置 66">
            <a:extLst>
              <a:ext uri="{FF2B5EF4-FFF2-40B4-BE49-F238E27FC236}">
                <a16:creationId xmlns:a16="http://schemas.microsoft.com/office/drawing/2014/main" id="{8B0E0B69-BBBB-4EBB-AD4F-F61B6C3B7693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8" name="文字預留位置 67">
            <a:extLst>
              <a:ext uri="{FF2B5EF4-FFF2-40B4-BE49-F238E27FC236}">
                <a16:creationId xmlns:a16="http://schemas.microsoft.com/office/drawing/2014/main" id="{934BAD87-E5FA-4E52-88A6-AD714D4F18A8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1" name="文字預留位置 70">
            <a:extLst>
              <a:ext uri="{FF2B5EF4-FFF2-40B4-BE49-F238E27FC236}">
                <a16:creationId xmlns:a16="http://schemas.microsoft.com/office/drawing/2014/main" id="{FC3AF7D6-6E58-4CB9-9167-88F2E09AF7B5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2" name="文字預留位置 71">
            <a:extLst>
              <a:ext uri="{FF2B5EF4-FFF2-40B4-BE49-F238E27FC236}">
                <a16:creationId xmlns:a16="http://schemas.microsoft.com/office/drawing/2014/main" id="{A81DCE93-7A66-4178-B957-8DB28FAE5D2C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3" name="文字預留位置 72">
            <a:extLst>
              <a:ext uri="{FF2B5EF4-FFF2-40B4-BE49-F238E27FC236}">
                <a16:creationId xmlns:a16="http://schemas.microsoft.com/office/drawing/2014/main" id="{C36AA3ED-BF95-4FF3-930C-7E7BBF423D49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4" name="文字預留位置 73">
            <a:extLst>
              <a:ext uri="{FF2B5EF4-FFF2-40B4-BE49-F238E27FC236}">
                <a16:creationId xmlns:a16="http://schemas.microsoft.com/office/drawing/2014/main" id="{80473614-42DA-4A72-95A6-A7C9EB3B0D21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5" name="文字預留位置 74">
            <a:extLst>
              <a:ext uri="{FF2B5EF4-FFF2-40B4-BE49-F238E27FC236}">
                <a16:creationId xmlns:a16="http://schemas.microsoft.com/office/drawing/2014/main" id="{C37D4D43-12CB-49C9-8794-6C639C55547F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6" name="文字預留位置 75">
            <a:extLst>
              <a:ext uri="{FF2B5EF4-FFF2-40B4-BE49-F238E27FC236}">
                <a16:creationId xmlns:a16="http://schemas.microsoft.com/office/drawing/2014/main" id="{DDFB589F-1543-44A2-AAAD-D8EEC9860CA1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7" name="文字預留位置 76">
            <a:extLst>
              <a:ext uri="{FF2B5EF4-FFF2-40B4-BE49-F238E27FC236}">
                <a16:creationId xmlns:a16="http://schemas.microsoft.com/office/drawing/2014/main" id="{7F093480-56F0-490E-97DA-F06F19850D8C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8" name="文字預留位置 77">
            <a:extLst>
              <a:ext uri="{FF2B5EF4-FFF2-40B4-BE49-F238E27FC236}">
                <a16:creationId xmlns:a16="http://schemas.microsoft.com/office/drawing/2014/main" id="{A1BAB8A5-2E22-4D0C-BBA2-B4310366DEF8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9" name="文字預留位置 68">
            <a:extLst>
              <a:ext uri="{FF2B5EF4-FFF2-40B4-BE49-F238E27FC236}">
                <a16:creationId xmlns:a16="http://schemas.microsoft.com/office/drawing/2014/main" id="{0668961E-1338-46EC-A761-6D9BA178745D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0" name="文字預留位置 69">
            <a:extLst>
              <a:ext uri="{FF2B5EF4-FFF2-40B4-BE49-F238E27FC236}">
                <a16:creationId xmlns:a16="http://schemas.microsoft.com/office/drawing/2014/main" id="{841C280B-892A-41A2-B873-6DBBCB22532B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9" name="文字預留位置 78">
            <a:extLst>
              <a:ext uri="{FF2B5EF4-FFF2-40B4-BE49-F238E27FC236}">
                <a16:creationId xmlns:a16="http://schemas.microsoft.com/office/drawing/2014/main" id="{1E8B930D-7912-46C3-AD5A-1F5595866778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0" name="文字預留位置 79">
            <a:extLst>
              <a:ext uri="{FF2B5EF4-FFF2-40B4-BE49-F238E27FC236}">
                <a16:creationId xmlns:a16="http://schemas.microsoft.com/office/drawing/2014/main" id="{189A2B60-67E5-44E9-AD04-EB1437751B71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1" name="文字預留位置 80">
            <a:extLst>
              <a:ext uri="{FF2B5EF4-FFF2-40B4-BE49-F238E27FC236}">
                <a16:creationId xmlns:a16="http://schemas.microsoft.com/office/drawing/2014/main" id="{ECA8EC1C-80C6-43DF-9512-6A47F7D6BB70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2" name="文字預留位置 81">
            <a:extLst>
              <a:ext uri="{FF2B5EF4-FFF2-40B4-BE49-F238E27FC236}">
                <a16:creationId xmlns:a16="http://schemas.microsoft.com/office/drawing/2014/main" id="{D47EB766-EB9B-481C-A8E7-176BD6A3AAD1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3" name="文字預留位置 82">
            <a:extLst>
              <a:ext uri="{FF2B5EF4-FFF2-40B4-BE49-F238E27FC236}">
                <a16:creationId xmlns:a16="http://schemas.microsoft.com/office/drawing/2014/main" id="{EE6E5B77-73D6-4F4A-AC44-AB43346CC27B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4" name="文字預留位置 83">
            <a:extLst>
              <a:ext uri="{FF2B5EF4-FFF2-40B4-BE49-F238E27FC236}">
                <a16:creationId xmlns:a16="http://schemas.microsoft.com/office/drawing/2014/main" id="{93D48308-09F8-4C70-81B8-C4A3E7DEC6C9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5" name="文字預留位置 84">
            <a:extLst>
              <a:ext uri="{FF2B5EF4-FFF2-40B4-BE49-F238E27FC236}">
                <a16:creationId xmlns:a16="http://schemas.microsoft.com/office/drawing/2014/main" id="{E7278F89-3CDC-44EE-AE5C-DB5C44EA55FC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7508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文字預留位置 89">
            <a:extLst>
              <a:ext uri="{FF2B5EF4-FFF2-40B4-BE49-F238E27FC236}">
                <a16:creationId xmlns:a16="http://schemas.microsoft.com/office/drawing/2014/main" id="{FBF8FE9C-F6AA-4D08-86CE-9EFF17ED1AB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91" name="文字預留位置 90">
            <a:extLst>
              <a:ext uri="{FF2B5EF4-FFF2-40B4-BE49-F238E27FC236}">
                <a16:creationId xmlns:a16="http://schemas.microsoft.com/office/drawing/2014/main" id="{90C15DB1-4CE8-45A0-A4D8-579F4AAFF16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92" name="文字預留位置 91">
            <a:extLst>
              <a:ext uri="{FF2B5EF4-FFF2-40B4-BE49-F238E27FC236}">
                <a16:creationId xmlns:a16="http://schemas.microsoft.com/office/drawing/2014/main" id="{144F3F73-B8AE-41E6-B397-5CBC2CCE11F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93" name="文字預留位置 92">
            <a:extLst>
              <a:ext uri="{FF2B5EF4-FFF2-40B4-BE49-F238E27FC236}">
                <a16:creationId xmlns:a16="http://schemas.microsoft.com/office/drawing/2014/main" id="{446B777E-D6F3-4200-9969-6AFD5ACD933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6" name="文字預留位置 85">
            <a:extLst>
              <a:ext uri="{FF2B5EF4-FFF2-40B4-BE49-F238E27FC236}">
                <a16:creationId xmlns:a16="http://schemas.microsoft.com/office/drawing/2014/main" id="{D26B4858-0145-417F-B3C8-54EA692661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7" name="文字預留位置 86">
            <a:extLst>
              <a:ext uri="{FF2B5EF4-FFF2-40B4-BE49-F238E27FC236}">
                <a16:creationId xmlns:a16="http://schemas.microsoft.com/office/drawing/2014/main" id="{10D782E1-03BC-4407-AEBE-8E8C7E0A7A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8" name="文字預留位置 87">
            <a:extLst>
              <a:ext uri="{FF2B5EF4-FFF2-40B4-BE49-F238E27FC236}">
                <a16:creationId xmlns:a16="http://schemas.microsoft.com/office/drawing/2014/main" id="{DEFFE7AB-3126-4556-97DE-453DD44DE28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9" name="文字預留位置 88">
            <a:extLst>
              <a:ext uri="{FF2B5EF4-FFF2-40B4-BE49-F238E27FC236}">
                <a16:creationId xmlns:a16="http://schemas.microsoft.com/office/drawing/2014/main" id="{84A8D6DC-E46D-4985-940C-9DF5C6B7944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94" name="文字預留位置 93">
            <a:extLst>
              <a:ext uri="{FF2B5EF4-FFF2-40B4-BE49-F238E27FC236}">
                <a16:creationId xmlns:a16="http://schemas.microsoft.com/office/drawing/2014/main" id="{EA308E20-C354-4549-94E9-F1A74F12A8D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95" name="文字預留位置 94">
            <a:extLst>
              <a:ext uri="{FF2B5EF4-FFF2-40B4-BE49-F238E27FC236}">
                <a16:creationId xmlns:a16="http://schemas.microsoft.com/office/drawing/2014/main" id="{FF15E9B2-B940-4941-B4E2-1FF6853EFF2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96" name="文字預留位置 95">
            <a:extLst>
              <a:ext uri="{FF2B5EF4-FFF2-40B4-BE49-F238E27FC236}">
                <a16:creationId xmlns:a16="http://schemas.microsoft.com/office/drawing/2014/main" id="{9941BDD0-7338-4FAE-83DD-EBF41E59868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97" name="文字預留位置 96">
            <a:extLst>
              <a:ext uri="{FF2B5EF4-FFF2-40B4-BE49-F238E27FC236}">
                <a16:creationId xmlns:a16="http://schemas.microsoft.com/office/drawing/2014/main" id="{C0545DFF-5D31-4B57-A079-E1A06776B2F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98" name="文字預留位置 97">
            <a:extLst>
              <a:ext uri="{FF2B5EF4-FFF2-40B4-BE49-F238E27FC236}">
                <a16:creationId xmlns:a16="http://schemas.microsoft.com/office/drawing/2014/main" id="{84A1461D-83AA-471F-A964-03032D7CCAB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99" name="文字預留位置 98">
            <a:extLst>
              <a:ext uri="{FF2B5EF4-FFF2-40B4-BE49-F238E27FC236}">
                <a16:creationId xmlns:a16="http://schemas.microsoft.com/office/drawing/2014/main" id="{5A44F1C6-9E1C-40C2-8D20-75DF0559FBF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00" name="文字預留位置 99">
            <a:extLst>
              <a:ext uri="{FF2B5EF4-FFF2-40B4-BE49-F238E27FC236}">
                <a16:creationId xmlns:a16="http://schemas.microsoft.com/office/drawing/2014/main" id="{E8BF3A0E-D944-4517-9CCA-B699A2C1356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01" name="文字預留位置 100">
            <a:extLst>
              <a:ext uri="{FF2B5EF4-FFF2-40B4-BE49-F238E27FC236}">
                <a16:creationId xmlns:a16="http://schemas.microsoft.com/office/drawing/2014/main" id="{D9C3A768-F0F7-4A41-9E66-804048E84DA7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02" name="文字預留位置 101">
            <a:extLst>
              <a:ext uri="{FF2B5EF4-FFF2-40B4-BE49-F238E27FC236}">
                <a16:creationId xmlns:a16="http://schemas.microsoft.com/office/drawing/2014/main" id="{00E376B5-4882-41D5-9971-0A42E20E76EC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03" name="文字預留位置 102">
            <a:extLst>
              <a:ext uri="{FF2B5EF4-FFF2-40B4-BE49-F238E27FC236}">
                <a16:creationId xmlns:a16="http://schemas.microsoft.com/office/drawing/2014/main" id="{6401439E-14BC-4DE3-9DEB-6AFA6B915C29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04" name="文字預留位置 103">
            <a:extLst>
              <a:ext uri="{FF2B5EF4-FFF2-40B4-BE49-F238E27FC236}">
                <a16:creationId xmlns:a16="http://schemas.microsoft.com/office/drawing/2014/main" id="{7D0E31C3-E966-4056-9DC0-5333E0F7911C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05" name="文字預留位置 104">
            <a:extLst>
              <a:ext uri="{FF2B5EF4-FFF2-40B4-BE49-F238E27FC236}">
                <a16:creationId xmlns:a16="http://schemas.microsoft.com/office/drawing/2014/main" id="{F7B6D21B-C8C4-43D8-A9CA-5FBE996BEE5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06" name="文字預留位置 105">
            <a:extLst>
              <a:ext uri="{FF2B5EF4-FFF2-40B4-BE49-F238E27FC236}">
                <a16:creationId xmlns:a16="http://schemas.microsoft.com/office/drawing/2014/main" id="{AD48CF3F-16FB-4AA7-BC09-0F56D6889183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07" name="文字預留位置 106">
            <a:extLst>
              <a:ext uri="{FF2B5EF4-FFF2-40B4-BE49-F238E27FC236}">
                <a16:creationId xmlns:a16="http://schemas.microsoft.com/office/drawing/2014/main" id="{F821E9D8-791E-4E6D-9E6D-E0B7326094A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08" name="文字預留位置 107">
            <a:extLst>
              <a:ext uri="{FF2B5EF4-FFF2-40B4-BE49-F238E27FC236}">
                <a16:creationId xmlns:a16="http://schemas.microsoft.com/office/drawing/2014/main" id="{10DB1337-9C20-4423-9598-595789A57FC8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09" name="文字預留位置 108">
            <a:extLst>
              <a:ext uri="{FF2B5EF4-FFF2-40B4-BE49-F238E27FC236}">
                <a16:creationId xmlns:a16="http://schemas.microsoft.com/office/drawing/2014/main" id="{C5271411-F2CF-4614-B19B-995A106F5F88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10" name="文字預留位置 109">
            <a:extLst>
              <a:ext uri="{FF2B5EF4-FFF2-40B4-BE49-F238E27FC236}">
                <a16:creationId xmlns:a16="http://schemas.microsoft.com/office/drawing/2014/main" id="{9D7BD044-F207-4D5F-8DCC-9DFE19DE8946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13" name="文字預留位置 112">
            <a:extLst>
              <a:ext uri="{FF2B5EF4-FFF2-40B4-BE49-F238E27FC236}">
                <a16:creationId xmlns:a16="http://schemas.microsoft.com/office/drawing/2014/main" id="{69B289A8-BE7E-43FF-B908-E68601C9ED21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14" name="文字預留位置 113">
            <a:extLst>
              <a:ext uri="{FF2B5EF4-FFF2-40B4-BE49-F238E27FC236}">
                <a16:creationId xmlns:a16="http://schemas.microsoft.com/office/drawing/2014/main" id="{87C859A3-AB67-4CBD-879B-BA22DE1E5DE7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15" name="文字預留位置 114">
            <a:extLst>
              <a:ext uri="{FF2B5EF4-FFF2-40B4-BE49-F238E27FC236}">
                <a16:creationId xmlns:a16="http://schemas.microsoft.com/office/drawing/2014/main" id="{781375C6-9436-4DFE-A532-3791FBEAD029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16" name="文字預留位置 115">
            <a:extLst>
              <a:ext uri="{FF2B5EF4-FFF2-40B4-BE49-F238E27FC236}">
                <a16:creationId xmlns:a16="http://schemas.microsoft.com/office/drawing/2014/main" id="{EDB5938D-4B97-4787-84A1-39EFAF0BCAE5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17" name="文字預留位置 116">
            <a:extLst>
              <a:ext uri="{FF2B5EF4-FFF2-40B4-BE49-F238E27FC236}">
                <a16:creationId xmlns:a16="http://schemas.microsoft.com/office/drawing/2014/main" id="{81C09359-088E-416A-8E96-3B8ACF3811BC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18" name="文字預留位置 117">
            <a:extLst>
              <a:ext uri="{FF2B5EF4-FFF2-40B4-BE49-F238E27FC236}">
                <a16:creationId xmlns:a16="http://schemas.microsoft.com/office/drawing/2014/main" id="{4EFA1D70-FEE2-497A-8030-49B58100AAE5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19" name="文字預留位置 118">
            <a:extLst>
              <a:ext uri="{FF2B5EF4-FFF2-40B4-BE49-F238E27FC236}">
                <a16:creationId xmlns:a16="http://schemas.microsoft.com/office/drawing/2014/main" id="{F7A74D01-2A6F-4119-B270-2F16895AFDE7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20" name="文字預留位置 119">
            <a:extLst>
              <a:ext uri="{FF2B5EF4-FFF2-40B4-BE49-F238E27FC236}">
                <a16:creationId xmlns:a16="http://schemas.microsoft.com/office/drawing/2014/main" id="{E0500A08-B1C6-440B-9825-6405550F472A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11" name="文字預留位置 110">
            <a:extLst>
              <a:ext uri="{FF2B5EF4-FFF2-40B4-BE49-F238E27FC236}">
                <a16:creationId xmlns:a16="http://schemas.microsoft.com/office/drawing/2014/main" id="{EA6FAA93-F229-45B8-BFD3-EB620AD2CA7B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12" name="文字預留位置 111">
            <a:extLst>
              <a:ext uri="{FF2B5EF4-FFF2-40B4-BE49-F238E27FC236}">
                <a16:creationId xmlns:a16="http://schemas.microsoft.com/office/drawing/2014/main" id="{4ABF9D52-945A-4530-A2F2-9439E5DA0784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21" name="文字預留位置 120">
            <a:extLst>
              <a:ext uri="{FF2B5EF4-FFF2-40B4-BE49-F238E27FC236}">
                <a16:creationId xmlns:a16="http://schemas.microsoft.com/office/drawing/2014/main" id="{672EA336-2C4B-4BBE-830C-71E730CA14A3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22" name="文字預留位置 121">
            <a:extLst>
              <a:ext uri="{FF2B5EF4-FFF2-40B4-BE49-F238E27FC236}">
                <a16:creationId xmlns:a16="http://schemas.microsoft.com/office/drawing/2014/main" id="{20ED5D70-2959-4419-AF40-212807069BC4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23" name="文字預留位置 122">
            <a:extLst>
              <a:ext uri="{FF2B5EF4-FFF2-40B4-BE49-F238E27FC236}">
                <a16:creationId xmlns:a16="http://schemas.microsoft.com/office/drawing/2014/main" id="{ED09FF85-E676-439E-99E3-BE85C18DA87D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24" name="文字預留位置 123">
            <a:extLst>
              <a:ext uri="{FF2B5EF4-FFF2-40B4-BE49-F238E27FC236}">
                <a16:creationId xmlns:a16="http://schemas.microsoft.com/office/drawing/2014/main" id="{2BCB885D-9AC2-474D-A129-47644FA7C561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25" name="文字預留位置 124">
            <a:extLst>
              <a:ext uri="{FF2B5EF4-FFF2-40B4-BE49-F238E27FC236}">
                <a16:creationId xmlns:a16="http://schemas.microsoft.com/office/drawing/2014/main" id="{8F0516B0-76E7-45BF-A478-BC47122297C5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26" name="文字預留位置 125">
            <a:extLst>
              <a:ext uri="{FF2B5EF4-FFF2-40B4-BE49-F238E27FC236}">
                <a16:creationId xmlns:a16="http://schemas.microsoft.com/office/drawing/2014/main" id="{DC24F66C-9AEF-48AB-9C5E-DA209DCEAEBF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27" name="文字預留位置 126">
            <a:extLst>
              <a:ext uri="{FF2B5EF4-FFF2-40B4-BE49-F238E27FC236}">
                <a16:creationId xmlns:a16="http://schemas.microsoft.com/office/drawing/2014/main" id="{009D7D0B-225A-4C23-B1FF-7365F4D23FF3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68256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預留位置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" name="文字預留位置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" name="文字預留位置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" name="文字預留位置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9" name="文字預留位置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0" name="文字預留位置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1" name="文字預留位置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2" name="文字預留位置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3" name="文字預留位置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4" name="文字預留位置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5" name="文字預留位置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6" name="文字預留位置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7" name="文字預留位置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8" name="文字預留位置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9" name="文字預留位置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0" name="文字預留位置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1" name="文字預留位置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2" name="文字預留位置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3" name="文字預留位置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4" name="文字預留位置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5" name="文字預留位置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6" name="文字預留位置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7" name="文字預留位置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8" name="文字預留位置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9" name="文字預留位置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0" name="文字預留位置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1" name="文字預留位置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2" name="文字預留位置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3" name="文字預留位置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4" name="文字預留位置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5" name="文字預留位置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6" name="文字預留位置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7" name="文字預留位置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8" name="文字預留位置 37"/>
          <p:cNvSpPr>
            <a:spLocks noGrp="1"/>
          </p:cNvSpPr>
          <p:nvPr>
            <p:ph type="body" sz="quarter" idx="4294967295"/>
          </p:nvPr>
        </p:nvSpPr>
        <p:spPr>
          <a:xfrm>
            <a:off x="3581400" y="5742432"/>
            <a:ext cx="857250" cy="800100"/>
          </a:xfrm>
        </p:spPr>
        <p:txBody>
          <a:bodyPr vert="horz" lIns="45720" tIns="45720" rIns="45720" bIns="45720" rtlCol="0" anchor="ctr" anchorCtr="0">
            <a:normAutofit/>
          </a:bodyPr>
          <a:lstStyle/>
          <a:p>
            <a:pPr marL="0" indent="0" rtl="0">
              <a:lnSpc>
                <a:spcPct val="80000"/>
              </a:lnSpc>
              <a:spcBef>
                <a:spcPts val="100"/>
              </a:spcBef>
              <a:buNone/>
            </a:pPr>
            <a:endParaRPr lang="zh-TW" altLang="en-US" sz="1100" dirty="0"/>
          </a:p>
        </p:txBody>
      </p:sp>
      <p:sp>
        <p:nvSpPr>
          <p:cNvPr id="39" name="文字預留位置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0" name="文字預留位置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1" name="文字預留位置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2" name="文字預留位置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3" name="文字預留位置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146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預留位置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" name="文字預留位置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" name="文字預留位置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" name="文字預留位置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9" name="文字預留位置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0" name="文字預留位置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1" name="文字預留位置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2" name="文字預留位置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3" name="文字預留位置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4" name="文字預留位置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5" name="文字預留位置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6" name="文字預留位置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7" name="文字預留位置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8" name="文字預留位置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9" name="文字預留位置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0" name="文字預留位置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1" name="文字預留位置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2" name="文字預留位置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3" name="文字預留位置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4" name="文字預留位置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5" name="文字預留位置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6" name="文字預留位置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7" name="文字預留位置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8" name="文字預留位置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9" name="文字預留位置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0" name="文字預留位置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1" name="文字預留位置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2" name="文字預留位置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3" name="文字預留位置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4" name="文字預留位置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5" name="文字預留位置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6" name="文字預留位置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7" name="文字預留位置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8" name="文字預留位置 37"/>
          <p:cNvSpPr>
            <a:spLocks noGrp="1"/>
          </p:cNvSpPr>
          <p:nvPr>
            <p:ph type="body" sz="quarter" idx="56"/>
          </p:nvPr>
        </p:nvSpPr>
        <p:spPr>
          <a:xfrm>
            <a:off x="3581400" y="5742432"/>
            <a:ext cx="857250" cy="800100"/>
          </a:xfrm>
        </p:spPr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9" name="文字預留位置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0" name="文字預留位置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1" name="文字預留位置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2" name="文字預留位置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3" name="文字預留位置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490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預留位置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" name="文字預留位置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" name="文字預留位置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" name="文字預留位置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9" name="文字預留位置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0" name="文字預留位置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1" name="文字預留位置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2" name="文字預留位置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3" name="文字預留位置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4" name="文字預留位置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5" name="文字預留位置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6" name="文字預留位置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7" name="文字預留位置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8" name="文字預留位置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9" name="文字預留位置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0" name="文字預留位置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1" name="文字預留位置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2" name="文字預留位置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3" name="文字預留位置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4" name="文字預留位置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5" name="文字預留位置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6" name="文字預留位置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7" name="文字預留位置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8" name="文字預留位置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9" name="文字預留位置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0" name="文字預留位置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1" name="文字預留位置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2" name="文字預留位置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3" name="文字預留位置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4" name="文字預留位置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5" name="文字預留位置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6" name="文字預留位置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7" name="文字預留位置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8" name="文字預留位置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9" name="文字預留位置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0" name="文字預留位置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1" name="文字預留位置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2" name="文字預留位置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3" name="文字預留位置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8270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F0C3E7-D44B-4B3F-9A55-D101B939F01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BC06E98-D9B5-453B-A866-77F0559EDD1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4F16EC-A587-4E65-BF48-FDC95B830A1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289E76C-23F0-4EA1-A7FC-B0A4E570347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37B3D23-6A9B-42C9-8C78-CAFF895B48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972007-2D0B-43C9-A674-741F4AE5DE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979D63-217A-4C1D-8B4C-C1B0D11E2A3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1F7536-3FD0-46A6-B4A2-2D8FAE1B68F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9ADAB10-9AF6-4FB6-A46C-804B4671854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C671B5C-71DF-4E06-9DDF-04D1244B648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46B7FCB-391D-449F-92A3-15649A195C1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C239D53-2BE6-408A-B383-123FE04BF6C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4F07D27-F5F2-46A9-B706-2749391CC75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4310FEB-DA05-4D3B-BE0D-E9F793DEBE7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CEB3B62-AD6C-4C3B-9F92-CEA8C869897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EF4A4BC-5FD4-4C9D-84FD-93D62C5FCCA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1236932B-E37E-4C58-8CB2-6FD27F9F552A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CFADEB1-964D-429E-846D-BA4CF6D582CF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05EBD91-DD85-4C99-8C4D-144AB2C5D677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93270E4-16C4-4F46-B84C-B5D68AC3B74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54D58039-0654-4632-9E17-BA631F7C5DE5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81308C09-8C32-42AF-A7B9-39222941D955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76E3BE1-A40C-4DA2-89EA-E03F72150CC7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298400D0-F8FD-4A57-8C0F-E6027331B6D1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604378DB-6567-4A7E-BDA4-CE0EFA587BE1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3344A1F1-20FB-4A6B-998D-92DD1F045D59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941AFCF5-3B00-4E12-AD2C-35408B13818C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0AE64FC9-FBBC-4ECC-80EE-6E8D6EA0B57B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FD1BF732-C48E-4F52-B42D-60C0FF937CEE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649A5A31-DB77-4BEF-906F-C35CD801DBFE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3884435A-44A3-42B3-8D26-85477D007DBB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7DA27BF1-1760-4073-B872-F9926CDD2394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D54B5A8A-1CE9-4E58-917D-B7C22DAAB3AB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1FF5A71D-DAA8-4297-8731-F95A1B78B32D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B77FC97F-FA27-4F60-8E21-4CE31E0E6C91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9C4C8D2C-B1FD-490D-9922-EB72FC0CD2AF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0A5BE40F-082B-4FB9-8C49-80C60CA60C6F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5A329595-DA9A-42AE-8331-A46FE726A941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FCB6ECFC-C589-4144-8204-16AD738A5B3B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8163EC63-CD93-44AA-8C0B-A0B232B31F19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E146F4C0-636C-4E55-9F3A-831F7A0F4D29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B81BEEA1-E16F-44EE-8CAE-09273CEA681E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BFEADA17-E3B2-48E4-9EBB-A26AAC95857F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709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預留位置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" name="文字預留位置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" name="文字預留位置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" name="文字預留位置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9" name="文字預留位置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0" name="文字預留位置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1" name="文字預留位置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2" name="文字預留位置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3" name="文字預留位置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4" name="文字預留位置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5" name="文字預留位置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6" name="文字預留位置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7" name="文字預留位置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8" name="文字預留位置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9" name="文字預留位置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0" name="文字預留位置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1" name="文字預留位置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2" name="文字預留位置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3" name="文字預留位置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4" name="文字預留位置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5" name="文字預留位置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6" name="文字預留位置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7" name="文字預留位置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8" name="文字預留位置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9" name="文字預留位置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0" name="文字預留位置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1" name="文字預留位置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2" name="文字預留位置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3" name="文字預留位置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4" name="文字預留位置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5" name="文字預留位置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6" name="文字預留位置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7" name="文字預留位置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8" name="文字預留位置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9" name="文字預留位置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0" name="文字預留位置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1" name="文字預留位置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2" name="文字預留位置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3" name="文字預留位置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0025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文字預留位置 47">
            <a:extLst>
              <a:ext uri="{FF2B5EF4-FFF2-40B4-BE49-F238E27FC236}">
                <a16:creationId xmlns:a16="http://schemas.microsoft.com/office/drawing/2014/main" id="{3C324DBC-D6B7-4DC8-9261-CCEC4A4FFA5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9" name="文字預留位置 48">
            <a:extLst>
              <a:ext uri="{FF2B5EF4-FFF2-40B4-BE49-F238E27FC236}">
                <a16:creationId xmlns:a16="http://schemas.microsoft.com/office/drawing/2014/main" id="{0524EB46-19F6-4145-9D8B-8A6F78135AE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0" name="文字預留位置 49">
            <a:extLst>
              <a:ext uri="{FF2B5EF4-FFF2-40B4-BE49-F238E27FC236}">
                <a16:creationId xmlns:a16="http://schemas.microsoft.com/office/drawing/2014/main" id="{D728FB74-A31F-4884-8CE1-3175FAFC001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1" name="文字預留位置 50">
            <a:extLst>
              <a:ext uri="{FF2B5EF4-FFF2-40B4-BE49-F238E27FC236}">
                <a16:creationId xmlns:a16="http://schemas.microsoft.com/office/drawing/2014/main" id="{58007AC2-38EB-4148-92B7-D68E5169EA1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4" name="文字預留位置 43">
            <a:extLst>
              <a:ext uri="{FF2B5EF4-FFF2-40B4-BE49-F238E27FC236}">
                <a16:creationId xmlns:a16="http://schemas.microsoft.com/office/drawing/2014/main" id="{5A206282-A362-4DE3-9743-DA8DA21FFC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5" name="文字預留位置 44">
            <a:extLst>
              <a:ext uri="{FF2B5EF4-FFF2-40B4-BE49-F238E27FC236}">
                <a16:creationId xmlns:a16="http://schemas.microsoft.com/office/drawing/2014/main" id="{43A600BA-F337-41F2-B96D-EB498DBC56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6" name="文字預留位置 45">
            <a:extLst>
              <a:ext uri="{FF2B5EF4-FFF2-40B4-BE49-F238E27FC236}">
                <a16:creationId xmlns:a16="http://schemas.microsoft.com/office/drawing/2014/main" id="{D2751137-BFA1-48FB-AAC7-B64BCBBF7D0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7" name="文字預留位置 46">
            <a:extLst>
              <a:ext uri="{FF2B5EF4-FFF2-40B4-BE49-F238E27FC236}">
                <a16:creationId xmlns:a16="http://schemas.microsoft.com/office/drawing/2014/main" id="{0903FCDE-B7D3-425E-B5E9-AE2787ED5F2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2" name="文字預留位置 51">
            <a:extLst>
              <a:ext uri="{FF2B5EF4-FFF2-40B4-BE49-F238E27FC236}">
                <a16:creationId xmlns:a16="http://schemas.microsoft.com/office/drawing/2014/main" id="{4A34C831-D7FA-4A4E-A380-70C9B87808B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3" name="文字預留位置 52">
            <a:extLst>
              <a:ext uri="{FF2B5EF4-FFF2-40B4-BE49-F238E27FC236}">
                <a16:creationId xmlns:a16="http://schemas.microsoft.com/office/drawing/2014/main" id="{79A3448E-606B-4AE3-A62F-E2C740C5704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4" name="文字預留位置 53">
            <a:extLst>
              <a:ext uri="{FF2B5EF4-FFF2-40B4-BE49-F238E27FC236}">
                <a16:creationId xmlns:a16="http://schemas.microsoft.com/office/drawing/2014/main" id="{724E748E-FC8E-4C54-BECB-173A24FE7B7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5" name="文字預留位置 54">
            <a:extLst>
              <a:ext uri="{FF2B5EF4-FFF2-40B4-BE49-F238E27FC236}">
                <a16:creationId xmlns:a16="http://schemas.microsoft.com/office/drawing/2014/main" id="{1D1D4BB8-8E01-4DA4-9EC5-7E68EF4DD8F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6" name="文字預留位置 55">
            <a:extLst>
              <a:ext uri="{FF2B5EF4-FFF2-40B4-BE49-F238E27FC236}">
                <a16:creationId xmlns:a16="http://schemas.microsoft.com/office/drawing/2014/main" id="{3731EA6D-98EF-4BD0-BC23-F8F63098A2C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7" name="文字預留位置 56">
            <a:extLst>
              <a:ext uri="{FF2B5EF4-FFF2-40B4-BE49-F238E27FC236}">
                <a16:creationId xmlns:a16="http://schemas.microsoft.com/office/drawing/2014/main" id="{2D6D8B2A-A0A7-4078-9236-919B7D9D55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8" name="文字預留位置 57">
            <a:extLst>
              <a:ext uri="{FF2B5EF4-FFF2-40B4-BE49-F238E27FC236}">
                <a16:creationId xmlns:a16="http://schemas.microsoft.com/office/drawing/2014/main" id="{C1129CDD-3EA3-4021-966F-766A5E6CC9CF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9" name="文字預留位置 58">
            <a:extLst>
              <a:ext uri="{FF2B5EF4-FFF2-40B4-BE49-F238E27FC236}">
                <a16:creationId xmlns:a16="http://schemas.microsoft.com/office/drawing/2014/main" id="{9E1916C0-6E7F-4BD6-B7FD-470921DEE2C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0" name="文字預留位置 59">
            <a:extLst>
              <a:ext uri="{FF2B5EF4-FFF2-40B4-BE49-F238E27FC236}">
                <a16:creationId xmlns:a16="http://schemas.microsoft.com/office/drawing/2014/main" id="{74C8B23C-1916-4080-89D3-62AB437559F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1" name="文字預留位置 60">
            <a:extLst>
              <a:ext uri="{FF2B5EF4-FFF2-40B4-BE49-F238E27FC236}">
                <a16:creationId xmlns:a16="http://schemas.microsoft.com/office/drawing/2014/main" id="{A4F60841-D2FB-4C0F-9AEA-6DEF6CB14155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2" name="文字預留位置 61">
            <a:extLst>
              <a:ext uri="{FF2B5EF4-FFF2-40B4-BE49-F238E27FC236}">
                <a16:creationId xmlns:a16="http://schemas.microsoft.com/office/drawing/2014/main" id="{0D14C791-027E-4874-949B-BFDE02AD2CD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3" name="文字預留位置 62">
            <a:extLst>
              <a:ext uri="{FF2B5EF4-FFF2-40B4-BE49-F238E27FC236}">
                <a16:creationId xmlns:a16="http://schemas.microsoft.com/office/drawing/2014/main" id="{A8C7166D-491E-461B-B41B-23103C60746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4" name="文字預留位置 63">
            <a:extLst>
              <a:ext uri="{FF2B5EF4-FFF2-40B4-BE49-F238E27FC236}">
                <a16:creationId xmlns:a16="http://schemas.microsoft.com/office/drawing/2014/main" id="{BAAF1DCE-D26F-41E3-B8C3-AAF3EB0D9FB3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5" name="文字預留位置 64">
            <a:extLst>
              <a:ext uri="{FF2B5EF4-FFF2-40B4-BE49-F238E27FC236}">
                <a16:creationId xmlns:a16="http://schemas.microsoft.com/office/drawing/2014/main" id="{835617ED-A831-4D6C-9C69-B9826A328892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6" name="文字預留位置 65">
            <a:extLst>
              <a:ext uri="{FF2B5EF4-FFF2-40B4-BE49-F238E27FC236}">
                <a16:creationId xmlns:a16="http://schemas.microsoft.com/office/drawing/2014/main" id="{FE193960-0425-4E34-B075-E2676AA15139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7" name="文字預留位置 66">
            <a:extLst>
              <a:ext uri="{FF2B5EF4-FFF2-40B4-BE49-F238E27FC236}">
                <a16:creationId xmlns:a16="http://schemas.microsoft.com/office/drawing/2014/main" id="{B8011A40-4472-4621-873B-0D23399EAB26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8" name="文字預留位置 67">
            <a:extLst>
              <a:ext uri="{FF2B5EF4-FFF2-40B4-BE49-F238E27FC236}">
                <a16:creationId xmlns:a16="http://schemas.microsoft.com/office/drawing/2014/main" id="{564EB9C7-6415-4D77-A1DD-575F7409A61D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1" name="文字預留位置 70">
            <a:extLst>
              <a:ext uri="{FF2B5EF4-FFF2-40B4-BE49-F238E27FC236}">
                <a16:creationId xmlns:a16="http://schemas.microsoft.com/office/drawing/2014/main" id="{744C6FB4-7192-4793-AD6F-6B62173EA540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2" name="文字預留位置 71">
            <a:extLst>
              <a:ext uri="{FF2B5EF4-FFF2-40B4-BE49-F238E27FC236}">
                <a16:creationId xmlns:a16="http://schemas.microsoft.com/office/drawing/2014/main" id="{EEB85BD5-C3D1-433F-A3B4-91497F729330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3" name="文字預留位置 72">
            <a:extLst>
              <a:ext uri="{FF2B5EF4-FFF2-40B4-BE49-F238E27FC236}">
                <a16:creationId xmlns:a16="http://schemas.microsoft.com/office/drawing/2014/main" id="{AC76DB8D-37E0-435A-84B9-087E889EF111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4" name="文字預留位置 73">
            <a:extLst>
              <a:ext uri="{FF2B5EF4-FFF2-40B4-BE49-F238E27FC236}">
                <a16:creationId xmlns:a16="http://schemas.microsoft.com/office/drawing/2014/main" id="{9FF53224-C916-45FD-9115-82B3D942B2DD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5" name="文字預留位置 74">
            <a:extLst>
              <a:ext uri="{FF2B5EF4-FFF2-40B4-BE49-F238E27FC236}">
                <a16:creationId xmlns:a16="http://schemas.microsoft.com/office/drawing/2014/main" id="{F65CA17D-12E7-4A1A-ACBA-655702A7DF35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6" name="文字預留位置 75">
            <a:extLst>
              <a:ext uri="{FF2B5EF4-FFF2-40B4-BE49-F238E27FC236}">
                <a16:creationId xmlns:a16="http://schemas.microsoft.com/office/drawing/2014/main" id="{2D9A9372-14D4-4BF9-B57C-A6E58C4E3FBE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7" name="文字預留位置 76">
            <a:extLst>
              <a:ext uri="{FF2B5EF4-FFF2-40B4-BE49-F238E27FC236}">
                <a16:creationId xmlns:a16="http://schemas.microsoft.com/office/drawing/2014/main" id="{0CBE6752-6768-436E-827C-21530440AC22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8" name="文字預留位置 77">
            <a:extLst>
              <a:ext uri="{FF2B5EF4-FFF2-40B4-BE49-F238E27FC236}">
                <a16:creationId xmlns:a16="http://schemas.microsoft.com/office/drawing/2014/main" id="{A5A25F83-B16D-497C-B0CC-3552BE4C7216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9" name="文字預留位置 68">
            <a:extLst>
              <a:ext uri="{FF2B5EF4-FFF2-40B4-BE49-F238E27FC236}">
                <a16:creationId xmlns:a16="http://schemas.microsoft.com/office/drawing/2014/main" id="{57484AB9-6256-4B80-BAAB-A1A2C419BD1E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0" name="文字預留位置 69">
            <a:extLst>
              <a:ext uri="{FF2B5EF4-FFF2-40B4-BE49-F238E27FC236}">
                <a16:creationId xmlns:a16="http://schemas.microsoft.com/office/drawing/2014/main" id="{0B2D5625-3195-4354-AE00-046183780453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9" name="文字預留位置 78">
            <a:extLst>
              <a:ext uri="{FF2B5EF4-FFF2-40B4-BE49-F238E27FC236}">
                <a16:creationId xmlns:a16="http://schemas.microsoft.com/office/drawing/2014/main" id="{27BA38AA-EBAF-4901-A934-6B9545681DBC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0" name="文字預留位置 79">
            <a:extLst>
              <a:ext uri="{FF2B5EF4-FFF2-40B4-BE49-F238E27FC236}">
                <a16:creationId xmlns:a16="http://schemas.microsoft.com/office/drawing/2014/main" id="{76D79DC2-4580-4DBF-9CA7-08AA2E0E9431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1" name="文字預留位置 80">
            <a:extLst>
              <a:ext uri="{FF2B5EF4-FFF2-40B4-BE49-F238E27FC236}">
                <a16:creationId xmlns:a16="http://schemas.microsoft.com/office/drawing/2014/main" id="{D318CBE3-6A8A-467D-BBC8-2309E354F2D0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2" name="文字預留位置 81">
            <a:extLst>
              <a:ext uri="{FF2B5EF4-FFF2-40B4-BE49-F238E27FC236}">
                <a16:creationId xmlns:a16="http://schemas.microsoft.com/office/drawing/2014/main" id="{B5F7B9F2-359A-4DB9-B530-30D593E60DE4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3" name="文字預留位置 82">
            <a:extLst>
              <a:ext uri="{FF2B5EF4-FFF2-40B4-BE49-F238E27FC236}">
                <a16:creationId xmlns:a16="http://schemas.microsoft.com/office/drawing/2014/main" id="{59B81AC4-04AF-41F0-8364-BFB4E8E5D776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4" name="文字預留位置 83">
            <a:extLst>
              <a:ext uri="{FF2B5EF4-FFF2-40B4-BE49-F238E27FC236}">
                <a16:creationId xmlns:a16="http://schemas.microsoft.com/office/drawing/2014/main" id="{1D0A4F63-A550-4E3B-9951-DE3D066B8C53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5" name="文字預留位置 84">
            <a:extLst>
              <a:ext uri="{FF2B5EF4-FFF2-40B4-BE49-F238E27FC236}">
                <a16:creationId xmlns:a16="http://schemas.microsoft.com/office/drawing/2014/main" id="{F90F829B-FBAC-46D1-8F6D-EA0569A5862A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4388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014 年月曆 (週一至週日)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6401332.potx" id="{C665C7EA-98C9-4E06-B790-B77B379A3421}" vid="{9B7D6A75-3F1D-4D28-A34B-BE24B2E874B9}"/>
    </a:ext>
  </a:extLst>
</a:theme>
</file>

<file path=ppt/theme/theme2.xml><?xml version="1.0" encoding="utf-8"?>
<a:theme xmlns:a="http://schemas.openxmlformats.org/drawingml/2006/main" name="Office 佈景主題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Microsoft JhengHei UI</vt:lpstr>
      <vt:lpstr>Arial</vt:lpstr>
      <vt:lpstr>Calibri</vt:lpstr>
      <vt:lpstr>Wingdings</vt:lpstr>
      <vt:lpstr>2014 年月曆 (週一至週日)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Hamran</dc:creator>
  <cp:lastModifiedBy>Ivo Martisek (Moravia IT s.r.o.)</cp:lastModifiedBy>
  <cp:revision>94</cp:revision>
  <dcterms:created xsi:type="dcterms:W3CDTF">2015-06-10T19:40:02Z</dcterms:created>
  <dcterms:modified xsi:type="dcterms:W3CDTF">2018-04-25T10:47:06Z</dcterms:modified>
</cp:coreProperties>
</file>