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53C-DFA2-4191-A2D7-0009C6284499}" type="datetimeFigureOut">
              <a:rPr lang="zh-TW" altLang="en-US" smtClean="0"/>
              <a:t>2011/1/24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874-993C-41A9-BFD1-B038F43CAB3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53C-DFA2-4191-A2D7-0009C6284499}" type="datetimeFigureOut">
              <a:rPr lang="zh-TW" altLang="en-US" smtClean="0"/>
              <a:t>2011/1/24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874-993C-41A9-BFD1-B038F43CAB3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53C-DFA2-4191-A2D7-0009C6284499}" type="datetimeFigureOut">
              <a:rPr lang="zh-TW" altLang="en-US" smtClean="0"/>
              <a:t>2011/1/24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874-993C-41A9-BFD1-B038F43CAB3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53C-DFA2-4191-A2D7-0009C6284499}" type="datetimeFigureOut">
              <a:rPr lang="zh-TW" altLang="en-US" smtClean="0"/>
              <a:t>2011/1/24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874-993C-41A9-BFD1-B038F43CAB3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53C-DFA2-4191-A2D7-0009C6284499}" type="datetimeFigureOut">
              <a:rPr lang="zh-TW" altLang="en-US" smtClean="0"/>
              <a:t>2011/1/24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874-993C-41A9-BFD1-B038F43CAB3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53C-DFA2-4191-A2D7-0009C6284499}" type="datetimeFigureOut">
              <a:rPr lang="zh-TW" altLang="en-US" smtClean="0"/>
              <a:t>2011/1/24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874-993C-41A9-BFD1-B038F43CAB3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53C-DFA2-4191-A2D7-0009C6284499}" type="datetimeFigureOut">
              <a:rPr lang="zh-TW" altLang="en-US" smtClean="0"/>
              <a:t>2011/1/24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874-993C-41A9-BFD1-B038F43CAB3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53C-DFA2-4191-A2D7-0009C6284499}" type="datetimeFigureOut">
              <a:rPr lang="zh-TW" altLang="en-US" smtClean="0"/>
              <a:t>2011/1/24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874-993C-41A9-BFD1-B038F43CAB3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53C-DFA2-4191-A2D7-0009C6284499}" type="datetimeFigureOut">
              <a:rPr lang="zh-TW" altLang="en-US" smtClean="0"/>
              <a:t>2011/1/24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874-993C-41A9-BFD1-B038F43CAB3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53C-DFA2-4191-A2D7-0009C6284499}" type="datetimeFigureOut">
              <a:rPr lang="zh-TW" altLang="en-US" smtClean="0"/>
              <a:t>2011/1/24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874-993C-41A9-BFD1-B038F43CAB3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553C-DFA2-4191-A2D7-0009C6284499}" type="datetimeFigureOut">
              <a:rPr lang="zh-TW" altLang="en-US" smtClean="0"/>
              <a:t>2011/1/24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D874-993C-41A9-BFD1-B038F43CAB3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553C-DFA2-4191-A2D7-0009C6284499}" type="datetimeFigureOut">
              <a:rPr lang="zh-TW" altLang="en-US" smtClean="0"/>
              <a:t>2011/1/24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D874-993C-41A9-BFD1-B038F43CAB3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00手邊工作常用\兔_IMAGE\usagi\usagi_nikoniko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761" y="260648"/>
            <a:ext cx="9169604" cy="633670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19672" y="27089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</a:rPr>
              <a:t>請在此插入您的賀歲影片檔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etStart xmlns="c66daf58-3c46-4c48-8560-c485e881f7f9">2011-01-25T06:41:00+00:00</AssetStart>
    <CrawlForDependencies xmlns="c66daf58-3c46-4c48-8560-c485e881f7f9">false</CrawlForDependencies>
    <EditorialTags xmlns="c66daf58-3c46-4c48-8560-c485e881f7f9" xsi:nil="true"/>
    <TPNamespace xmlns="c66daf58-3c46-4c48-8560-c485e881f7f9" xsi:nil="true"/>
    <BusinessGroup xmlns="c66daf58-3c46-4c48-8560-c485e881f7f9" xsi:nil="true"/>
    <PublishStatusLookup xmlns="c66daf58-3c46-4c48-8560-c485e881f7f9">
      <Value>347168</Value>
      <Value>452587</Value>
    </PublishStatusLookup>
    <AcquiredFrom xmlns="c66daf58-3c46-4c48-8560-c485e881f7f9">Internal MS</AcquiredFrom>
    <OriginAsset xmlns="c66daf58-3c46-4c48-8560-c485e881f7f9" xsi:nil="true"/>
    <ArtSampleDocs xmlns="c66daf58-3c46-4c48-8560-c485e881f7f9" xsi:nil="true"/>
    <TrustLevel xmlns="c66daf58-3c46-4c48-8560-c485e881f7f9">1 Microsoft Managed Content</TrustLevel>
    <UACurrentWords xmlns="c66daf58-3c46-4c48-8560-c485e881f7f9" xsi:nil="true"/>
    <AssetId xmlns="c66daf58-3c46-4c48-8560-c485e881f7f9">TP102499213</AssetId>
    <AssetType xmlns="c66daf58-3c46-4c48-8560-c485e881f7f9">TP</AssetType>
    <DirectSourceMarket xmlns="c66daf58-3c46-4c48-8560-c485e881f7f9" xsi:nil="true"/>
    <TPInstallLocation xmlns="c66daf58-3c46-4c48-8560-c485e881f7f9" xsi:nil="true"/>
    <NumericId xmlns="c66daf58-3c46-4c48-8560-c485e881f7f9" xsi:nil="true"/>
    <OOCacheId xmlns="c66daf58-3c46-4c48-8560-c485e881f7f9" xsi:nil="true"/>
    <TemplateStatus xmlns="c66daf58-3c46-4c48-8560-c485e881f7f9">Complete</TemplateStatus>
    <AverageRating xmlns="c66daf58-3c46-4c48-8560-c485e881f7f9" xsi:nil="true"/>
    <TPCommandLine xmlns="c66daf58-3c46-4c48-8560-c485e881f7f9" xsi:nil="true"/>
    <CSXUpdate xmlns="c66daf58-3c46-4c48-8560-c485e881f7f9">false</CSXUpdate>
    <UAProjectedTotalWords xmlns="c66daf58-3c46-4c48-8560-c485e881f7f9" xsi:nil="true"/>
    <TPExecutable xmlns="c66daf58-3c46-4c48-8560-c485e881f7f9" xsi:nil="true"/>
    <SourceTitle xmlns="c66daf58-3c46-4c48-8560-c485e881f7f9" xsi:nil="true"/>
    <EditorialStatus xmlns="c66daf58-3c46-4c48-8560-c485e881f7f9">Complete</EditorialStatus>
    <PublishTargets xmlns="c66daf58-3c46-4c48-8560-c485e881f7f9">OfficeOnline</PublishTargets>
    <ThumbnailAssetId xmlns="c66daf58-3c46-4c48-8560-c485e881f7f9" xsi:nil="true"/>
    <UALocComments xmlns="c66daf58-3c46-4c48-8560-c485e881f7f9" xsi:nil="true"/>
    <AssetExpire xmlns="c66daf58-3c46-4c48-8560-c485e881f7f9">2100-01-01T08:00:00+00:00</AssetExpire>
    <IntlLangReviewDate xmlns="c66daf58-3c46-4c48-8560-c485e881f7f9" xsi:nil="true"/>
    <DSATActionTaken xmlns="c66daf58-3c46-4c48-8560-c485e881f7f9" xsi:nil="true"/>
    <PolicheckWords xmlns="c66daf58-3c46-4c48-8560-c485e881f7f9" xsi:nil="true"/>
    <CSXSubmissionDate xmlns="c66daf58-3c46-4c48-8560-c485e881f7f9" xsi:nil="true"/>
    <ApprovalStatus xmlns="c66daf58-3c46-4c48-8560-c485e881f7f9">InProgress</ApprovalStatus>
    <BugNumber xmlns="c66daf58-3c46-4c48-8560-c485e881f7f9">13649</BugNumber>
    <Component xmlns="8e8ea6d1-e150-4704-b47c-0a92d6aed386" xsi:nil="true"/>
    <LegacyData xmlns="c66daf58-3c46-4c48-8560-c485e881f7f9" xsi:nil="true"/>
    <Milestone xmlns="c66daf58-3c46-4c48-8560-c485e881f7f9" xsi:nil="true"/>
    <TPAppVersion xmlns="c66daf58-3c46-4c48-8560-c485e881f7f9" xsi:nil="true"/>
    <VoteCount xmlns="c66daf58-3c46-4c48-8560-c485e881f7f9" xsi:nil="true"/>
    <IsSearchable xmlns="c66daf58-3c46-4c48-8560-c485e881f7f9">true</IsSearchable>
    <IsDeleted xmlns="c66daf58-3c46-4c48-8560-c485e881f7f9">false</IsDeleted>
    <Downloads xmlns="c66daf58-3c46-4c48-8560-c485e881f7f9">0</Downloads>
    <OriginalSourceMarket xmlns="c66daf58-3c46-4c48-8560-c485e881f7f9" xsi:nil="true"/>
    <Description0 xmlns="8e8ea6d1-e150-4704-b47c-0a92d6aed386" xsi:nil="true"/>
    <APEditor xmlns="c66daf58-3c46-4c48-8560-c485e881f7f9">
      <UserInfo>
        <DisplayName/>
        <AccountId xsi:nil="true"/>
        <AccountType/>
      </UserInfo>
    </APEditor>
    <PrimaryImageGen xmlns="c66daf58-3c46-4c48-8560-c485e881f7f9">true</PrimaryImageGen>
    <ParentAssetId xmlns="c66daf58-3c46-4c48-8560-c485e881f7f9" xsi:nil="true"/>
    <ClipArtFilename xmlns="c66daf58-3c46-4c48-8560-c485e881f7f9" xsi:nil="true"/>
    <APDescription xmlns="c66daf58-3c46-4c48-8560-c485e881f7f9" xsi:nil="true"/>
    <OpenTemplate xmlns="c66daf58-3c46-4c48-8560-c485e881f7f9">true</OpenTemplate>
    <ApprovalLog xmlns="c66daf58-3c46-4c48-8560-c485e881f7f9" xsi:nil="true"/>
    <BlockPublish xmlns="c66daf58-3c46-4c48-8560-c485e881f7f9">false</BlockPublish>
    <MarketSpecific xmlns="c66daf58-3c46-4c48-8560-c485e881f7f9">false</MarketSpecific>
    <LastPublishResultLookup xmlns="c66daf58-3c46-4c48-8560-c485e881f7f9" xsi:nil="true"/>
    <TPLaunchHelpLinkType xmlns="c66daf58-3c46-4c48-8560-c485e881f7f9">Template</TPLaunchHelpLinkType>
    <TPLaunchHelpLink xmlns="c66daf58-3c46-4c48-8560-c485e881f7f9" xsi:nil="true"/>
    <TemplateTemplateType xmlns="c66daf58-3c46-4c48-8560-c485e881f7f9">PowerPoint 12 Default</TemplateTemplateType>
    <CSXSubmissionMarket xmlns="c66daf58-3c46-4c48-8560-c485e881f7f9" xsi:nil="true"/>
    <HandoffToMSDN xmlns="c66daf58-3c46-4c48-8560-c485e881f7f9" xsi:nil="true"/>
    <ShowIn xmlns="c66daf58-3c46-4c48-8560-c485e881f7f9">Show everywhere</ShowIn>
    <TPApplication xmlns="c66daf58-3c46-4c48-8560-c485e881f7f9" xsi:nil="true"/>
    <TPClientViewer xmlns="c66daf58-3c46-4c48-8560-c485e881f7f9" xsi:nil="true"/>
    <CSXHash xmlns="c66daf58-3c46-4c48-8560-c485e881f7f9" xsi:nil="true"/>
    <IntlLangReview xmlns="c66daf58-3c46-4c48-8560-c485e881f7f9" xsi:nil="true"/>
    <IntlLangReviewer xmlns="c66daf58-3c46-4c48-8560-c485e881f7f9" xsi:nil="true"/>
    <TPComponent xmlns="c66daf58-3c46-4c48-8560-c485e881f7f9" xsi:nil="true"/>
    <FriendlyTitle xmlns="c66daf58-3c46-4c48-8560-c485e881f7f9" xsi:nil="true"/>
    <LastHandOff xmlns="c66daf58-3c46-4c48-8560-c485e881f7f9" xsi:nil="true"/>
    <LastModifiedDateTime xmlns="c66daf58-3c46-4c48-8560-c485e881f7f9" xsi:nil="true"/>
    <Providers xmlns="c66daf58-3c46-4c48-8560-c485e881f7f9" xsi:nil="true"/>
    <TimesCloned xmlns="c66daf58-3c46-4c48-8560-c485e881f7f9" xsi:nil="true"/>
    <UANotes xmlns="c66daf58-3c46-4c48-8560-c485e881f7f9" xsi:nil="true"/>
    <ContentItem xmlns="c66daf58-3c46-4c48-8560-c485e881f7f9" xsi:nil="true"/>
    <Markets xmlns="c66daf58-3c46-4c48-8560-c485e881f7f9"/>
    <UALocRecommendation xmlns="c66daf58-3c46-4c48-8560-c485e881f7f9">Localize</UALocRecommendation>
    <TPFriendlyName xmlns="c66daf58-3c46-4c48-8560-c485e881f7f9" xsi:nil="true"/>
    <MachineTranslated xmlns="c66daf58-3c46-4c48-8560-c485e881f7f9">false</MachineTranslated>
    <Manager xmlns="c66daf58-3c46-4c48-8560-c485e881f7f9" xsi:nil="true"/>
    <OutputCachingOn xmlns="c66daf58-3c46-4c48-8560-c485e881f7f9">false</OutputCachingOn>
    <PlannedPubDate xmlns="c66daf58-3c46-4c48-8560-c485e881f7f9" xsi:nil="true"/>
    <SubmitterId xmlns="c66daf58-3c46-4c48-8560-c485e881f7f9" xsi:nil="true"/>
    <APAuthor xmlns="c66daf58-3c46-4c48-8560-c485e881f7f9">
      <UserInfo>
        <DisplayName>REDMOND\v-soujap</DisplayName>
        <AccountId>776</AccountId>
        <AccountType/>
      </UserInfo>
    </APAuthor>
    <IntlLocPriority xmlns="c66daf58-3c46-4c48-8560-c485e881f7f9" xsi:nil="true"/>
    <Provider xmlns="c66daf58-3c46-4c48-8560-c485e881f7f9" xsi:nil="true"/>
    <LocComments xmlns="c66daf58-3c46-4c48-8560-c485e881f7f9" xsi:nil="true"/>
    <LocRecommendedHandoff xmlns="c66daf58-3c46-4c48-8560-c485e881f7f9" xsi:nil="true"/>
    <LocalizationTagsTaxHTField0 xmlns="c66daf58-3c46-4c48-8560-c485e881f7f9">
      <Terms xmlns="http://schemas.microsoft.com/office/infopath/2007/PartnerControls"/>
    </LocalizationTagsTaxHTField0>
    <OriginalRelease xmlns="c66daf58-3c46-4c48-8560-c485e881f7f9">14</OriginalRelease>
    <ScenarioTagsTaxHTField0 xmlns="c66daf58-3c46-4c48-8560-c485e881f7f9">
      <Terms xmlns="http://schemas.microsoft.com/office/infopath/2007/PartnerControls"/>
    </ScenarioTagsTaxHTField0>
    <CampaignTagsTaxHTField0 xmlns="c66daf58-3c46-4c48-8560-c485e881f7f9">
      <Terms xmlns="http://schemas.microsoft.com/office/infopath/2007/PartnerControls"/>
    </CampaignTagsTaxHTField0>
    <LocLastLocAttemptVersionLookup xmlns="c66daf58-3c46-4c48-8560-c485e881f7f9">139310</LocLastLocAttemptVersionLookup>
    <FeatureTagsTaxHTField0 xmlns="c66daf58-3c46-4c48-8560-c485e881f7f9">
      <Terms xmlns="http://schemas.microsoft.com/office/infopath/2007/PartnerControls"/>
    </FeatureTagsTaxHTField0>
    <InternalTagsTaxHTField0 xmlns="c66daf58-3c46-4c48-8560-c485e881f7f9">
      <Terms xmlns="http://schemas.microsoft.com/office/infopath/2007/PartnerControls"/>
    </InternalTagsTaxHTField0>
    <RecommendationsModifier xmlns="c66daf58-3c46-4c48-8560-c485e881f7f9" xsi:nil="true"/>
    <LocManualTestRequired xmlns="c66daf58-3c46-4c48-8560-c485e881f7f9">false</LocManualTestRequired>
    <TaxCatchAll xmlns="c66daf58-3c46-4c48-8560-c485e881f7f9"/>
    <LocMarketGroupTiers2 xmlns="c66daf58-3c46-4c48-8560-c485e881f7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9D4095AFEE790E42B52CF3AD35B999BF040086E71550AC00CE488731BAE03648ABFB" ma:contentTypeVersion="69" ma:contentTypeDescription="Create a new document." ma:contentTypeScope="" ma:versionID="19c8e0d4ec850202fc84bb6df7d27d5a">
  <xsd:schema xmlns:xsd="http://www.w3.org/2001/XMLSchema" xmlns:xs="http://www.w3.org/2001/XMLSchema" xmlns:p="http://schemas.microsoft.com/office/2006/metadata/properties" xmlns:ns2="c66daf58-3c46-4c48-8560-c485e881f7f9" xmlns:ns3="8e8ea6d1-e150-4704-b47c-0a92d6aed386" targetNamespace="http://schemas.microsoft.com/office/2006/metadata/properties" ma:root="true" ma:fieldsID="61474f05e94678c8e4bfc6326c72eb04" ns2:_="" ns3:_="">
    <xsd:import namespace="c66daf58-3c46-4c48-8560-c485e881f7f9"/>
    <xsd:import namespace="8e8ea6d1-e150-4704-b47c-0a92d6aed38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daf58-3c46-4c48-8560-c485e881f7f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7395a81f-9577-418e-910a-32f7a61cddb7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5EEE958E-8061-4FA6-908C-FF1913BBCE99}" ma:internalName="CSXSubmissionMarket" ma:readOnly="false" ma:showField="MarketName" ma:web="c66daf58-3c46-4c48-8560-c485e881f7f9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c3aa597f-d352-4d18-b6bb-dd7b199309e2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424DF09-D473-47CB-8F99-CE4C88C30A56}" ma:internalName="InProjectListLookup" ma:readOnly="true" ma:showField="InProjectLis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c392861a-3365-44e0-a108-b907e1530f9f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424DF09-D473-47CB-8F99-CE4C88C30A56}" ma:internalName="LastCompleteVersionLookup" ma:readOnly="true" ma:showField="LastComplete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424DF09-D473-47CB-8F99-CE4C88C30A56}" ma:internalName="LastPreviewErrorLookup" ma:readOnly="true" ma:showField="LastPreviewError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424DF09-D473-47CB-8F99-CE4C88C30A56}" ma:internalName="LastPreviewResultLookup" ma:readOnly="true" ma:showField="LastPreviewResul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424DF09-D473-47CB-8F99-CE4C88C30A56}" ma:internalName="LastPreviewAttemptDateLookup" ma:readOnly="true" ma:showField="LastPreviewAttemptDat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424DF09-D473-47CB-8F99-CE4C88C30A56}" ma:internalName="LastPreviewedByLookup" ma:readOnly="true" ma:showField="LastPreviewedBy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424DF09-D473-47CB-8F99-CE4C88C30A56}" ma:internalName="LastPreviewTimeLookup" ma:readOnly="true" ma:showField="LastPreviewTi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424DF09-D473-47CB-8F99-CE4C88C30A56}" ma:internalName="LastPreviewVersionLookup" ma:readOnly="true" ma:showField="LastPreview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424DF09-D473-47CB-8F99-CE4C88C30A56}" ma:internalName="LastPublishErrorLookup" ma:readOnly="true" ma:showField="LastPublishError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424DF09-D473-47CB-8F99-CE4C88C30A56}" ma:internalName="LastPublishResultLookup" ma:readOnly="true" ma:showField="LastPublishResult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424DF09-D473-47CB-8F99-CE4C88C30A56}" ma:internalName="LastPublishAttemptDateLookup" ma:readOnly="true" ma:showField="LastPublishAttemptDat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424DF09-D473-47CB-8F99-CE4C88C30A56}" ma:internalName="LastPublishedByLookup" ma:readOnly="true" ma:showField="LastPublishedBy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424DF09-D473-47CB-8F99-CE4C88C30A56}" ma:internalName="LastPublishTimeLookup" ma:readOnly="true" ma:showField="LastPublishTi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424DF09-D473-47CB-8F99-CE4C88C30A56}" ma:internalName="LastPublishVersionLookup" ma:readOnly="true" ma:showField="LastPublishVersion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02123C9-D1B3-425D-A38A-7FDEACDA3FC6}" ma:internalName="LocLastLocAttemptVersionLookup" ma:readOnly="false" ma:showField="LastLocAttemptVersion" ma:web="c66daf58-3c46-4c48-8560-c485e881f7f9">
      <xsd:simpleType>
        <xsd:restriction base="dms:Lookup"/>
      </xsd:simpleType>
    </xsd:element>
    <xsd:element name="LocLastLocAttemptVersionTypeLookup" ma:index="72" nillable="true" ma:displayName="Loc Last Loc Attempt Version Type" ma:default="" ma:list="{B02123C9-D1B3-425D-A38A-7FDEACDA3FC6}" ma:internalName="LocLastLocAttemptVersionTypeLookup" ma:readOnly="true" ma:showField="LastLocAttemptVersionType" ma:web="c66daf58-3c46-4c48-8560-c485e881f7f9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02123C9-D1B3-425D-A38A-7FDEACDA3FC6}" ma:internalName="LocNewPublishedVersionLookup" ma:readOnly="true" ma:showField="NewPublishedVersion" ma:web="c66daf58-3c46-4c48-8560-c485e881f7f9">
      <xsd:simpleType>
        <xsd:restriction base="dms:Lookup"/>
      </xsd:simpleType>
    </xsd:element>
    <xsd:element name="LocOverallHandbackStatusLookup" ma:index="76" nillable="true" ma:displayName="Loc Overall Handback Status" ma:default="" ma:list="{B02123C9-D1B3-425D-A38A-7FDEACDA3FC6}" ma:internalName="LocOverallHandbackStatusLookup" ma:readOnly="true" ma:showField="OverallHandbackStatus" ma:web="c66daf58-3c46-4c48-8560-c485e881f7f9">
      <xsd:simpleType>
        <xsd:restriction base="dms:Lookup"/>
      </xsd:simpleType>
    </xsd:element>
    <xsd:element name="LocOverallLocStatusLookup" ma:index="77" nillable="true" ma:displayName="Loc Overall Localize Status" ma:default="" ma:list="{B02123C9-D1B3-425D-A38A-7FDEACDA3FC6}" ma:internalName="LocOverallLocStatusLookup" ma:readOnly="true" ma:showField="OverallLocStatus" ma:web="c66daf58-3c46-4c48-8560-c485e881f7f9">
      <xsd:simpleType>
        <xsd:restriction base="dms:Lookup"/>
      </xsd:simpleType>
    </xsd:element>
    <xsd:element name="LocOverallPreviewStatusLookup" ma:index="78" nillable="true" ma:displayName="Loc Overall Preview Status" ma:default="" ma:list="{B02123C9-D1B3-425D-A38A-7FDEACDA3FC6}" ma:internalName="LocOverallPreviewStatusLookup" ma:readOnly="true" ma:showField="OverallPreviewStatus" ma:web="c66daf58-3c46-4c48-8560-c485e881f7f9">
      <xsd:simpleType>
        <xsd:restriction base="dms:Lookup"/>
      </xsd:simpleType>
    </xsd:element>
    <xsd:element name="LocOverallPublishStatusLookup" ma:index="79" nillable="true" ma:displayName="Loc Overall Publish Status" ma:default="" ma:list="{B02123C9-D1B3-425D-A38A-7FDEACDA3FC6}" ma:internalName="LocOverallPublishStatusLookup" ma:readOnly="true" ma:showField="OverallPublishStatus" ma:web="c66daf58-3c46-4c48-8560-c485e881f7f9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02123C9-D1B3-425D-A38A-7FDEACDA3FC6}" ma:internalName="LocProcessedForHandoffsLookup" ma:readOnly="true" ma:showField="ProcessedForHandoffs" ma:web="c66daf58-3c46-4c48-8560-c485e881f7f9">
      <xsd:simpleType>
        <xsd:restriction base="dms:Lookup"/>
      </xsd:simpleType>
    </xsd:element>
    <xsd:element name="LocProcessedForMarketsLookup" ma:index="82" nillable="true" ma:displayName="Loc Processed For Markets" ma:default="" ma:list="{B02123C9-D1B3-425D-A38A-7FDEACDA3FC6}" ma:internalName="LocProcessedForMarketsLookup" ma:readOnly="true" ma:showField="ProcessedForMarkets" ma:web="c66daf58-3c46-4c48-8560-c485e881f7f9">
      <xsd:simpleType>
        <xsd:restriction base="dms:Lookup"/>
      </xsd:simpleType>
    </xsd:element>
    <xsd:element name="LocPublishedDependentAssetsLookup" ma:index="83" nillable="true" ma:displayName="Loc Published Dependent Assets" ma:default="" ma:list="{B02123C9-D1B3-425D-A38A-7FDEACDA3FC6}" ma:internalName="LocPublishedDependentAssetsLookup" ma:readOnly="true" ma:showField="PublishedDependentAssets" ma:web="c66daf58-3c46-4c48-8560-c485e881f7f9">
      <xsd:simpleType>
        <xsd:restriction base="dms:Lookup"/>
      </xsd:simpleType>
    </xsd:element>
    <xsd:element name="LocPublishedLinkedAssetsLookup" ma:index="84" nillable="true" ma:displayName="Loc Published Linked Assets" ma:default="" ma:list="{B02123C9-D1B3-425D-A38A-7FDEACDA3FC6}" ma:internalName="LocPublishedLinkedAssetsLookup" ma:readOnly="true" ma:showField="PublishedLinkedAssets" ma:web="c66daf58-3c46-4c48-8560-c485e881f7f9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8612d4a4-f894-4474-9fef-d579f90c35e1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5EEE958E-8061-4FA6-908C-FF1913BBCE99}" ma:internalName="Markets" ma:readOnly="false" ma:showField="MarketName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424DF09-D473-47CB-8F99-CE4C88C30A56}" ma:internalName="NumOfRatingsLookup" ma:readOnly="true" ma:showField="NumOfRatings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424DF09-D473-47CB-8F99-CE4C88C30A56}" ma:internalName="PublishStatusLookup" ma:readOnly="false" ma:showField="PublishStatus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8e26204e-beeb-4929-ac8b-f970debed3f2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a0cdb01e-f835-423d-bf84-41ea51f83b24}" ma:internalName="TaxCatchAll" ma:showField="CatchAllData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a0cdb01e-f835-423d-bf84-41ea51f83b24}" ma:internalName="TaxCatchAllLabel" ma:readOnly="true" ma:showField="CatchAllDataLabel" ma:web="c66daf58-3c46-4c48-8560-c485e881f7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ea6d1-e150-4704-b47c-0a92d6aed38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D50C16-82F4-4051-AB94-4D4C02213010}"/>
</file>

<file path=customXml/itemProps2.xml><?xml version="1.0" encoding="utf-8"?>
<ds:datastoreItem xmlns:ds="http://schemas.openxmlformats.org/officeDocument/2006/customXml" ds:itemID="{D36213A6-96C5-4D87-96FA-5717A9AC12BC}"/>
</file>

<file path=customXml/itemProps3.xml><?xml version="1.0" encoding="utf-8"?>
<ds:datastoreItem xmlns:ds="http://schemas.openxmlformats.org/officeDocument/2006/customXml" ds:itemID="{E3271CBD-183F-477C-AAAC-2C4A93471AF2}"/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佈景主題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中式新年賀卡 - 兔年行大運</dc:title>
  <dc:creator>Microsoft Corporation</dc:creator>
  <cp:revision>20</cp:revision>
  <dcterms:created xsi:type="dcterms:W3CDTF">2011-01-17T07:05:17Z</dcterms:created>
  <dcterms:modified xsi:type="dcterms:W3CDTF">2011-01-24T09:22:19Z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0x0101009D4095AFEE790E42B52CF3AD35B999BF040086E71550AC00CE488731BAE03648ABFB</vt:lpwstr>
  </property>
</Properties>
</file>