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88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7-28T10:58:12.789" v="34" actId="790"/>
      <pc:docMkLst>
        <pc:docMk/>
      </pc:docMkLst>
      <pc:sldChg chg="modSp mod modNotes">
        <pc:chgData name="Fake Test User" userId="SID-0" providerId="Test" clId="FakeClientId" dt="2021-07-28T10:54:50.507" v="4" actId="947"/>
        <pc:sldMkLst>
          <pc:docMk/>
          <pc:sldMk cId="4141345911" sldId="256"/>
        </pc:sldMkLst>
        <pc:spChg chg="mod">
          <ac:chgData name="Fake Test User" userId="SID-0" providerId="Test" clId="FakeClientId" dt="2021-07-28T10:54:38.601" v="2" actId="79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28T10:54:38.601" v="2" actId="790"/>
          <ac:spMkLst>
            <pc:docMk/>
            <pc:sldMk cId="4141345911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28T10:57:41.462" v="29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7-28T10:55:03.148" v="5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28T10:55:03.148" v="5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28T10:55:09.351" v="6" actId="947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28T10:55:09.351" v="6" actId="947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28T10:55:09.351" v="6" actId="947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28T10:55:18.101" v="8" actId="94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28T10:55:18.101" v="8" actId="947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5:18.101" v="8" actId="947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5:18.101" v="8" actId="94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5:18.101" v="8" actId="947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5:18.101" v="8" actId="947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5:33.102" v="10" actId="947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28T10:55:33.102" v="10" actId="94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5:33.102" v="10" actId="947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5:33.102" v="10" actId="947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5:33.102" v="10" actId="947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5:33.102" v="10" actId="94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5:43.805" v="12" actId="947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28T10:55:43.805" v="12" actId="947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5:43.805" v="12" actId="947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5:43.805" v="12" actId="947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5:43.805" v="12" actId="947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5:43.805" v="12" actId="947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5:50.102" v="13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10:55:50.102" v="13" actId="79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01.789" v="14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10:56:01.789" v="14" actId="79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06.555" v="15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28T10:56:06.555" v="15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06.555" v="15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6:06.555" v="15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06.555" v="15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14.305" v="16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28T10:56:14.305" v="16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14.305" v="16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6:14.305" v="16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18.399" v="17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56:18.399" v="17" actId="79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23.961" v="18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6:23.961" v="18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7:34.681" v="28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28T10:57:34.681" v="28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7:34.681" v="28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7:34.681" v="28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7:34.681" v="28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7:34.681" v="28" actId="79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7:41.462" v="29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28T10:57:41.462" v="29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7:41.462" v="29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7:41.462" v="29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7:41.462" v="29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7:41.462" v="29" actId="79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35.899" v="19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6:35.899" v="19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39.790" v="20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28T10:56:39.790" v="20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39.790" v="20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39.790" v="20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39.790" v="20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6:39.790" v="20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7:18.493" v="25" actId="947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28T10:57:18.493" v="25" actId="947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7:18.493" v="25" actId="947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7:18.493" v="25" actId="947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7:18.493" v="25" actId="947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7:18.493" v="25" actId="947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6:58.587" v="23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8T10:56:58.587" v="23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7:22.025" v="26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8T10:57:22.025" v="26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8T10:57:26.868" v="27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7-28T10:57:26.868" v="27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C850A24-451C-4FDE-963F-ABDE607FB0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2622B8-E6F5-451F-833C-FDB4F3AE4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3A654-6123-4D99-97A6-C9C295DFA72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2021/7/28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8CCDAE-1743-4737-A21E-7A29FCB90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17FBDB-5FBE-40EA-831C-26060897AC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7065-B137-41BF-8BD9-64FDE672D4B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028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455863C-8855-4A07-88AD-3A2B25613E87}" type="datetime1">
              <a:rPr lang="zh-TW" altLang="en-US" noProof="0" smtClean="0"/>
              <a:t>2021/7/28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57DF41E-253D-4260-AC7F-8699A6290BAD}" type="slidenum">
              <a:rPr lang="en-US" altLang="zh-TW" noProof="0" smtClean="0"/>
              <a:pPr/>
              <a:t>‹#›</a:t>
            </a:fld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766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DF41E-253D-4260-AC7F-8699A6290BAD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878977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ECC84-BF97-41E3-A351-CEABCC4B3EF0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砌磚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手繪多邊形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手繪多邊形​​(F)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手繪多邊形​​(F)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手繪多邊形​​(F)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 baseline="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</a:defRPr>
            </a:lvl1pPr>
          </a:lstStyle>
          <a:p>
            <a:fld id="{81A5414F-CEA5-49B2-BA45-16B949EC65FE}" type="datetime1">
              <a:rPr lang="zh-TW" altLang="en-US" smtClean="0"/>
              <a:t>2021/7/28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baseline="0" dirty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17DFC-FEAD-43A1-85BF-15CF44662989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5A5A58E-050E-49BA-903C-96088689132F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文字方塊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TW" altLang="en-US" sz="8000" baseline="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baseline="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baseline="0">
                <a:latin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E223BD1C-F98A-436C-8ABA-E3654B8865F5}" type="datetime1">
              <a:rPr lang="zh-TW" altLang="en-US" smtClean="0"/>
              <a:t>2021/7/28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68FA4-9571-4870-ACB3-779746E47385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9" name="文字版面配置區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圖片版面配置區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1" name="文字版面配置區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圖片版面配置區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圖片版面配置區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7" name="文字版面配置區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EB861-4A72-49C9-BE0D-AD5518212520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直排文字預留位置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B334-272B-4167-BBC8-0D8F94749201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直排文字預留位置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7F8F8B-AEC9-4ADB-B4D4-F9AE01B6EAC6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  <a:lvl2pPr>
              <a:defRPr baseline="0">
                <a:latin typeface="Microsoft JhengHei UI" panose="020B0604030504040204" pitchFamily="34" charset="-120"/>
              </a:defRPr>
            </a:lvl2pPr>
            <a:lvl3pPr>
              <a:defRPr baseline="0">
                <a:latin typeface="Microsoft JhengHei UI" panose="020B0604030504040204" pitchFamily="34" charset="-120"/>
              </a:defRPr>
            </a:lvl3pPr>
            <a:lvl4pPr>
              <a:defRPr baseline="0">
                <a:latin typeface="Microsoft JhengHei UI" panose="020B0604030504040204" pitchFamily="34" charset="-120"/>
              </a:defRPr>
            </a:lvl4pPr>
            <a:lvl5pPr>
              <a:defRPr baseline="0">
                <a:latin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9A881FBE-07A0-49E6-9DAB-7F12F69175CE}" type="datetime1">
              <a:rPr lang="zh-TW" altLang="en-US" smtClean="0"/>
              <a:t>2021/7/28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 baseline="0">
                <a:latin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A70EE225-E306-4251-95FC-188F5724F2DE}" type="datetime1">
              <a:rPr lang="zh-TW" altLang="en-US" smtClean="0"/>
              <a:t>2021/7/28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3" name="內容版面配置區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696FA-BBCD-4C43-B5F9-6BBEAB0A2AEF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內容版面配置區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31E1DF-9A36-4654-8496-85078CF32B91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21249-98BA-48F0-8FB1-41C047B34D22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768CB6-FA0E-4851-808C-710F2E3E2363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2C4396-B3A2-4513-A72D-7A18D301E9A4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C85AA-8F03-48F1-B0DF-75413A495616}" type="datetime1">
              <a:rPr lang="zh-TW" altLang="en-US" noProof="0" smtClean="0"/>
              <a:t>2021/7/28</a:t>
            </a:fld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4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砌磚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矩形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D70C05-99E2-4ADF-B039-3F023E1C6904}" type="datetime1">
              <a:rPr lang="zh-TW" altLang="en-US" smtClean="0"/>
              <a:t>2021/7/28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22F896-40B5-4ADD-8801-0D06FADFA095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主要活動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4</ap:TotalTime>
  <ap:Words>1</ap:Words>
  <ap:PresentationFormat>寬螢幕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ap:HeadingPairs>
  <ap:TitlesOfParts>
    <vt:vector baseType="lpstr" size="4">
      <vt:lpstr>Microsoft JhengHei UI</vt:lpstr>
      <vt:lpstr>Arial</vt:lpstr>
      <vt:lpstr>主要活動</vt:lpstr>
      <vt:lpstr>PowerPoint 簡報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2014-09-12T02:11:01Z</dcterms:created>
  <dcterms:modified xsi:type="dcterms:W3CDTF">2021-07-28T10:58:50Z</dcterms:modified>
</cp:coreProperties>
</file>