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44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4" d="100"/>
          <a:sy n="104" d="100"/>
        </p:scale>
        <p:origin x="5388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C73EF14F-DE63-4AC1-9CE1-CAA7720DB5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A96EDDE-4C71-4F5B-8789-C379A980FD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CE49E-8166-4441-A284-FE8606EE29EA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2021/8/21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CBD9604-4CB0-4A85-8390-9233C70082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B2958FE-AB56-4463-9D1C-C8EAE0A7ED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5E075-4435-41D7-81C3-6EEE35E7A445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36365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AA8C41B-87EB-4A82-9C7C-D19EFFC75A6D}" type="datetime1">
              <a:rPr lang="zh-TW" altLang="en-US" noProof="0" smtClean="0"/>
              <a:t>2021/8/21</a:t>
            </a:fld>
            <a:endParaRPr lang="zh-TW" altLang="en-US" noProof="0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dirty="0"/>
              <a:t>按一下以編輯母片文字樣式</a:t>
            </a:r>
          </a:p>
          <a:p>
            <a:pPr lvl="1"/>
            <a:r>
              <a:rPr lang="zh-TW" altLang="en-US" noProof="0" dirty="0"/>
              <a:t>第二層</a:t>
            </a:r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1DA6B358-B4DB-4F38-ACAB-3B84F45BE99D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37871819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A6B358-B4DB-4F38-ACAB-3B84F45BE99D}" type="slidenum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299860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18A380-58B8-427D-8167-A5BF0EA21C08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手繪多邊形​​(F)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rtlCol="0" anchor="b"/>
          <a:lstStyle>
            <a:lvl1pPr>
              <a:defRPr sz="3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 rtlCol="0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noProof="0"/>
              <a:t>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1EAE74FB-75D3-4DDA-9FEB-0CB667FDD1A3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754ED01-E2A0-4C1E-8E21-014B9904157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D1F9C0-E35C-427B-B618-C381A0644A6A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83C871F-F0FE-40FC-94CA-67CE17EBAD34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754ED01-E2A0-4C1E-8E21-014B9904157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手繪多邊形​​(F)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" name="直角三角形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rtlCol="0" anchor="b"/>
          <a:lstStyle>
            <a:lvl1pPr algn="l">
              <a:defRPr kumimoji="0" lang="en-US" sz="32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rtlCol="0"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55D92F1-3633-491F-A1B4-2C7EAFCF9E77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754ED01-E2A0-4C1E-8E21-014B9904157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DA3DA7-E26C-455C-B323-1A41668C090C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 rtlCol="0"/>
          <a:lstStyle>
            <a:lvl1pPr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rtlCol="0"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noProof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 rtlCol="0"/>
          <a:lstStyle>
            <a:lvl1pPr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1E15135-B4A3-4673-9BBE-A3D6E2BE473C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754ED01-E2A0-4C1E-8E21-014B9904157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A508E1-D2DB-4024-9402-E959E22A6141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504099-DC70-4A8C-BED7-05FA1A3C48B1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TW" altLang="en-US" noProof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754ED01-E2A0-4C1E-8E21-014B9904157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直角三角形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8" name="直角三角形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zh-TW" altLang="en-US" sz="1800" kern="1200" noProof="0">
              <a:solidFill>
                <a:schemeClr val="l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rtlCol="0" anchor="b"/>
          <a:lstStyle>
            <a:lvl1pPr algn="l">
              <a:defRPr kumimoji="0" lang="en-US" sz="2800" b="1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 rtlCol="0"/>
          <a:lstStyle>
            <a:lvl1pPr>
              <a:defRPr sz="3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2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07CB289-C7A8-4ABE-A5E5-7F34BB27561B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 rtlCol="0"/>
          <a:lstStyle>
            <a:lvl1pPr>
              <a:defRPr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754ED01-E2A0-4C1E-8E21-014B9904157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圖片版面配置區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/>
          <a:lstStyle>
            <a:lvl1pPr algn="r"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9" name="直角三角形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手繪多邊形​​(F)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rtlCol="0" anchor="b"/>
          <a:lstStyle>
            <a:lvl1pPr algn="l">
              <a:defRPr sz="2800" b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479E204-08E0-41D6-9C6A-F973388DEDF6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754ED01-E2A0-4C1E-8E21-014B9904157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​​(F)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手繪多邊形​​(F)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6D2FBC7-3488-41DB-991D-C6ABF111E2DF}" type="datetime2">
              <a:rPr lang="zh-TW" altLang="en-US" noProof="0" smtClean="0"/>
              <a:t>2021年8月21日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754ED01-E2A0-4C1E-8E21-014B99041579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 cap="all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1112850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角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Angles</ap:Template>
  <ap:TotalTime>2</ap:TotalTime>
  <ap:Words>1</ap:Words>
  <ap:PresentationFormat>如螢幕大小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ap:HeadingPairs>
  <ap:TitlesOfParts>
    <vt:vector baseType="lpstr" size="5">
      <vt:lpstr>Microsoft JhengHei UI</vt:lpstr>
      <vt:lpstr>Arial</vt:lpstr>
      <vt:lpstr>Wingdings</vt:lpstr>
      <vt:lpstr>角</vt:lpstr>
      <vt:lpstr>PowerPoint 簡報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2014-09-16T21:28:01Z</dcterms:created>
  <dcterms:modified xsi:type="dcterms:W3CDTF">2021-08-21T01:47:58Z</dcterms:modified>
</cp:coreProperties>
</file>