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9AE89B87-A417-482D-ABE2-F371A5F669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01420D2-E4C4-4DF5-9662-E82376EC9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2C87-E5C0-4F93-A6D1-0BAF12AD5140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2021/8/21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E8A1D3B-909E-4755-9599-94ACFFA350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0C26BB-E5C3-4CE7-A58D-E15C8C0889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B65CA-FFCE-4503-A3E8-648EB7A314FA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95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CF87C5-F612-463B-93A2-E532143EF959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dirty="0"/>
              <a:t>按一下以編輯母片文字樣式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551CD16-20AE-40F7-8F47-3AE445E8BA98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4300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1CD16-20AE-40F7-8F47-3AE445E8BA9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24308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2E1ED1E-AC13-479F-AD71-61801FBD6A58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 rtlCol="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 rtlCol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noProof="0"/>
              <a:t>按一下以編輯母片子標題樣式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2D0E085-1884-44A0-B1BA-8DFFF3F24263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1974DF9-AD47-4691-BA21-BBFCE3637A9A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AFCBADD-ABB9-4316-B15F-1425C592E10F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1723C81-11A9-40AF-BD26-2158F6DAAFE2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rtlCol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rtlCol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8178AEF-9BD1-4A47-81C2-2CFCB68F211C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1974DF9-AD47-4691-BA21-BBFCE3637A9A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BA67435-E941-4754-86DA-0A5E814A54A9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 anchor="b"/>
          <a:lstStyle>
            <a:lvl1pPr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rtlCol="0" anchor="t"/>
          <a:lstStyle>
            <a:lvl1pPr algn="l"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algn="l"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algn="l"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algn="l"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rtlCol="0" anchor="t"/>
          <a:lstStyle>
            <a:lvl1pPr algn="l"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algn="l"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algn="l"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algn="l"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6DA447E-E612-4420-A467-C6F1010C519F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1974DF9-AD47-4691-BA21-BBFCE3637A9A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11C92BA-A1AE-41BC-97DF-3E48193A216D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7D939F5-C6D1-43EC-AFB0-6BE0C17100A7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1974DF9-AD47-4691-BA21-BBFCE3637A9A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 rtlCol="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C887F55-0BE6-4EC7-B637-1B18D84C90AB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rtlCol="0"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 rtlCol="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2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0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9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9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extLst/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B03C85B-46DF-4FB8-94A4-6CE025D30561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1974DF9-AD47-4691-BA21-BBFCE3637A9A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 rtlCol="0"/>
          <a:lstStyle>
            <a:lvl1pPr marL="0" indent="0">
              <a:buNone/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pPr rtl="0"/>
            <a:r>
              <a:rPr lang="zh-TW" altLang="en-US" noProof="0"/>
              <a:t>按一下圖示以新增圖片</a:t>
            </a:r>
            <a:endParaRPr kumimoji="0"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 rtlCol="0">
            <a:normAutofit/>
          </a:bodyPr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fld id="{504C6C7D-D308-4524-A7B5-525EF9A3D770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extLst/>
          </a:lstStyle>
          <a:p>
            <a:fld id="{91974DF9-AD47-4691-BA21-BBFCE3637A9A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外觀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Aspect</ap:Template>
  <ap:TotalTime>2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5">
      <vt:lpstr>Microsoft JhengHei UI</vt:lpstr>
      <vt:lpstr>Verdana</vt:lpstr>
      <vt:lpstr>Wingdings 2</vt:lpstr>
      <vt:lpstr>外觀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2014-09-16T21:29:03Z</dcterms:created>
  <dcterms:modified xsi:type="dcterms:W3CDTF">2021-08-21T00:01:04Z</dcterms:modified>
</cp:coreProperties>
</file>