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244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4" d="100"/>
          <a:sy n="104" d="100"/>
        </p:scale>
        <p:origin x="5388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CCB2280D-EFDB-40D2-AE77-C2C32F45AA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722BD753-8E38-455D-86E7-8851D0B9BFB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794647-966C-4B63-BD03-4F8439091D42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2021/8/21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9310E32-3853-4672-A6BD-083F5A365E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47B88006-1BA3-4B9E-A969-A4EA7A0C8AC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764BD-DFAD-4694-9E6C-46F8539EC8CE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2334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DA781E8-AF91-4AE4-805B-EFD93848AE2D}" type="datetime1">
              <a:rPr lang="zh-TW" altLang="en-US" noProof="0" smtClean="0"/>
              <a:t>2021/8/21</a:t>
            </a:fld>
            <a:endParaRPr lang="zh-TW" altLang="en-US" noProof="0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dirty="0"/>
              <a:t>按一下以編輯母片文字樣式</a:t>
            </a:r>
          </a:p>
          <a:p>
            <a:pPr lvl="1"/>
            <a:r>
              <a:rPr lang="zh-TW" altLang="en-US" noProof="0" dirty="0"/>
              <a:t>第二層</a:t>
            </a:r>
          </a:p>
          <a:p>
            <a:pPr lvl="2"/>
            <a:r>
              <a:rPr lang="zh-TW" altLang="en-US" noProof="0" dirty="0"/>
              <a:t>第三層</a:t>
            </a:r>
          </a:p>
          <a:p>
            <a:pPr lvl="3"/>
            <a:r>
              <a:rPr lang="zh-TW" altLang="en-US" noProof="0" dirty="0"/>
              <a:t>第四層</a:t>
            </a:r>
          </a:p>
          <a:p>
            <a:pPr lvl="4"/>
            <a:r>
              <a:rPr lang="zh-TW" altLang="en-US" noProof="0" dirty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D49A984-00C7-442D-8E2D-78C633208746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20369729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49A984-00C7-442D-8E2D-78C63320874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2543920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D5C3D4-AD16-4A67-9852-A643CA8586C6}" type="datetime2">
              <a:rPr lang="zh-TW" altLang="en-US" noProof="0" smtClean="0"/>
              <a:t>2021年8月21日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群組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群組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群組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矩形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zh-TW" altLang="en-US" noProof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116" name="矩形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zh-TW" altLang="en-US" noProof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117" name="矩形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zh-TW" altLang="en-US" noProof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  <p:grpSp>
            <p:nvGrpSpPr>
              <p:cNvPr id="71" name="群組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矩形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zh-TW" altLang="en-US" noProof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6" name="矩形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zh-TW" altLang="en-US" noProof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114" name="矩形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zh-TW" altLang="en-US" noProof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  <p:grpSp>
            <p:nvGrpSpPr>
              <p:cNvPr id="73" name="群組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矩形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zh-TW" altLang="en-US" noProof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9" name="矩形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zh-TW" altLang="en-US" noProof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1" name="矩形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zh-TW" altLang="en-US" noProof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  <p:sp>
            <p:nvSpPr>
              <p:cNvPr id="75" name="矩形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zh-TW" altLang="en-US" noProof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76" name="矩形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zh-TW" altLang="en-US" noProof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77" name="矩形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zh-TW" altLang="en-US" noProof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</p:grpSp>
        <p:sp>
          <p:nvSpPr>
            <p:cNvPr id="45" name="手繪多邊形​​(F)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8" name="手繪多邊形​​(F)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9" name="手繪多邊形​​(F)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1" name="手繪多邊形​​(F)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2" name="手繪多邊形​​(F)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3" name="六邊形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4" name="六邊形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5" name="六邊形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6" name="六邊形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7" name="六邊形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8" name="手繪多邊形​​(F)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9" name="六邊形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0" name="六邊形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1" name="六邊形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2" name="六邊形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3" name="六邊形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4" name="六邊形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5" name="六邊形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6" name="六邊形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7" name="六邊形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8" name="手繪多邊形​​(F)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9" name="手繪多邊形​​(F)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46" name="矩形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 rtlCol="0">
            <a:normAutofit/>
          </a:bodyPr>
          <a:lstStyle>
            <a:lvl1pPr>
              <a:defRPr sz="3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 rtlCol="0"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noProof="0"/>
              <a:t>按一下以編輯母片子標題樣式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rtlCol="0" anchor="b"/>
          <a:lstStyle>
            <a:lvl1pPr algn="l">
              <a:defRPr sz="2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D415844E-D3A9-4925-A854-F4AB1E314B83}" type="datetime2">
              <a:rPr lang="zh-TW" altLang="en-US" noProof="0" smtClean="0"/>
              <a:t>2021年8月21日</a:t>
            </a:fld>
            <a:endParaRPr lang="zh-TW" altLang="en-US" noProof="0"/>
          </a:p>
        </p:txBody>
      </p:sp>
      <p:sp>
        <p:nvSpPr>
          <p:cNvPr id="50" name="矩形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 rtlCol="0">
            <a:normAutofit/>
          </a:bodyPr>
          <a:lstStyle>
            <a:lvl1pPr>
              <a:defRPr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 rtlCol="0"/>
          <a:lstStyle>
            <a:lvl1pPr>
              <a:defRPr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8B37D5FE-740C-46F5-801A-FA5477D9711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89" name="矩形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rtlCol="0" anchor="ctr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782885-11F9-44B3-ADF3-C5D9F6E8E1D7}" type="datetime2">
              <a:rPr lang="zh-TW" altLang="en-US" noProof="0" smtClean="0"/>
              <a:t>2021年8月21日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A87EC9E-858E-4519-A96C-5AE678D68C7A}" type="datetime2">
              <a:rPr lang="zh-TW" altLang="en-US" noProof="0" smtClean="0"/>
              <a:t>2021年8月21日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8B37D5FE-740C-46F5-801A-FA5477D9711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rtlCol="0" anchor="b"/>
          <a:lstStyle>
            <a:lvl1pPr algn="l">
              <a:defRPr sz="4000" b="0" cap="none" baseline="0"/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rtlCol="0"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7DD2BE-12DE-488C-B5BB-B7D6A9A0445D}" type="datetime2">
              <a:rPr lang="zh-TW" altLang="en-US" noProof="0" smtClean="0"/>
              <a:t>2021年8月21日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A9C9FF-642D-4D2D-810C-3F74FF07885C}" type="datetime2">
              <a:rPr lang="zh-TW" altLang="en-US" noProof="0" smtClean="0"/>
              <a:t>2021年8月21日</a:t>
            </a:fld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437974-166D-4DDE-A308-5641CE3E579D}" type="datetime2">
              <a:rPr lang="zh-TW" altLang="en-US" noProof="0" smtClean="0"/>
              <a:t>2021年8月21日</a:t>
            </a:fld>
            <a:endParaRPr lang="zh-TW" altLang="en-US" noProof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3507D0-6150-486A-AE8E-B6E1780B8BF2}" type="datetime2">
              <a:rPr lang="zh-TW" altLang="en-US" noProof="0" smtClean="0"/>
              <a:t>2021年8月21日</a:t>
            </a:fld>
            <a:endParaRPr lang="zh-TW" altLang="en-US" noProof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D9A10A-DFC2-49E5-8FB1-B125FCA40C15}" type="datetime2">
              <a:rPr lang="zh-TW" altLang="en-US" noProof="0" smtClean="0"/>
              <a:t>2021年8月21日</a:t>
            </a:fld>
            <a:endParaRPr lang="zh-TW" altLang="en-US" noProof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群組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群組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群組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矩形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zh-TW" altLang="en-US" noProof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5" name="矩形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zh-TW" altLang="en-US" noProof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6" name="矩形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zh-TW" altLang="en-US" noProof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  <p:grpSp>
            <p:nvGrpSpPr>
              <p:cNvPr id="73" name="群組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矩形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zh-TW" altLang="en-US" noProof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2" name="矩形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zh-TW" altLang="en-US" noProof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3" name="矩形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zh-TW" altLang="en-US" noProof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  <p:grpSp>
            <p:nvGrpSpPr>
              <p:cNvPr id="74" name="群組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矩形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zh-TW" altLang="en-US" noProof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9" name="矩形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zh-TW" altLang="en-US" noProof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0" name="矩形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zh-TW" altLang="en-US" noProof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  <p:sp>
            <p:nvSpPr>
              <p:cNvPr id="75" name="矩形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zh-TW" altLang="en-US" noProof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76" name="矩形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zh-TW" altLang="en-US" noProof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77" name="矩形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zh-TW" altLang="en-US" noProof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</p:grpSp>
        <p:sp>
          <p:nvSpPr>
            <p:cNvPr id="47" name="手繪多邊形​​(F)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8" name="手繪多邊形​​(F)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9" name="手繪多邊形​​(F)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0" name="手繪多邊形​​(F)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1" name="手繪多邊形​​(F)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2" name="六邊形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3" name="六邊形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4" name="六邊形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5" name="六邊形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6" name="六邊形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9" name="手繪多邊形​​(F)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0" name="六邊形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2" name="六邊形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3" name="六邊形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4" name="六邊形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5" name="六邊形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6" name="六邊形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7" name="六邊形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8" name="六邊形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9" name="六邊形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0" name="手繪多邊形​​(F)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1" name="手繪多邊形​​(F)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46" name="矩形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D121296D-8CEC-474C-A633-ADD285DED37E}" type="datetime2">
              <a:rPr lang="zh-TW" altLang="en-US" noProof="0" smtClean="0"/>
              <a:t>2021年8月21日</a:t>
            </a:fld>
            <a:endParaRPr lang="zh-TW" altLang="en-US" noProof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8B37D5FE-740C-46F5-801A-FA5477D9711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58" name="矩形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 rtlCol="0"/>
          <a:lstStyle>
            <a:lvl1pPr>
              <a:defRPr sz="2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sz="2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61" name="矩形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 rtlCol="0">
            <a:normAutofit/>
          </a:bodyPr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rtlCol="0" anchor="b">
            <a:normAutofit/>
          </a:bodyPr>
          <a:lstStyle>
            <a:lvl1pPr algn="l">
              <a:defRPr sz="2800" b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 rtlCol="0"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群組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群組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群組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矩形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zh-TW" altLang="en-US" noProof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8" name="矩形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zh-TW" altLang="en-US" noProof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9" name="矩形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zh-TW" altLang="en-US" noProof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  <p:grpSp>
            <p:nvGrpSpPr>
              <p:cNvPr id="76" name="群組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矩形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zh-TW" altLang="en-US" noProof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5" name="矩形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zh-TW" altLang="en-US" noProof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6" name="矩形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zh-TW" altLang="en-US" noProof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  <p:grpSp>
            <p:nvGrpSpPr>
              <p:cNvPr id="77" name="群組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矩形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zh-TW" altLang="en-US" noProof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2" name="矩形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zh-TW" altLang="en-US" noProof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3" name="矩形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zh-TW" altLang="en-US" noProof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  <p:sp>
            <p:nvSpPr>
              <p:cNvPr id="78" name="矩形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zh-TW" altLang="en-US" noProof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79" name="矩形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zh-TW" altLang="en-US" noProof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80" name="矩形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zh-TW" altLang="en-US" noProof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</p:grpSp>
        <p:sp>
          <p:nvSpPr>
            <p:cNvPr id="46" name="手繪多邊形​​(F)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7" name="手繪多邊形​​(F)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8" name="手繪多邊形​​(F)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9" name="手繪多邊形​​(F)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0" name="手繪多邊形​​(F)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1" name="六邊形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2" name="六邊形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0" name="六邊形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1" name="六邊形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2" name="六邊形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3" name="手繪多邊形​​(F)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4" name="六邊形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5" name="六邊形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6" name="六邊形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7" name="六邊形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8" name="六邊形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9" name="六邊形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0" name="六邊形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1" name="六邊形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2" name="六邊形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3" name="手繪多邊形​​(F)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4" name="手繪多邊形​​(F)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94" name="矩形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01" name="矩形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02" name="矩形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05" name="矩形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rtlCol="0" anchor="b">
            <a:normAutofit/>
          </a:bodyPr>
          <a:lstStyle>
            <a:lvl1pPr algn="l">
              <a:defRPr sz="2800" b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/>
          <a:lstStyle>
            <a:lvl1pPr marL="0" indent="0">
              <a:buNone/>
              <a:defRPr sz="32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 rtlCol="0"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42E096E-4EDF-48D7-9F79-51335E22CB8D}" type="datetime2">
              <a:rPr lang="zh-TW" altLang="en-US" noProof="0" smtClean="0"/>
              <a:t>2021年8月21日</a:t>
            </a:fld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 rtlCol="0">
            <a:normAutofit/>
          </a:bodyPr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8B37D5FE-740C-46F5-801A-FA5477D9711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群組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群組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群組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矩形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zh-TW" altLang="en-US" noProof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114" name="矩形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zh-TW" altLang="en-US" noProof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115" name="矩形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zh-TW" altLang="en-US" noProof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  <p:grpSp>
            <p:nvGrpSpPr>
              <p:cNvPr id="102" name="群組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矩形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zh-TW" altLang="en-US" noProof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111" name="矩形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zh-TW" altLang="en-US" noProof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112" name="矩形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zh-TW" altLang="en-US" noProof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  <p:grpSp>
            <p:nvGrpSpPr>
              <p:cNvPr id="103" name="群組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矩形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zh-TW" altLang="en-US" noProof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108" name="矩形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zh-TW" altLang="en-US" noProof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109" name="矩形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zh-TW" altLang="en-US" noProof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  <p:sp>
            <p:nvSpPr>
              <p:cNvPr id="104" name="矩形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zh-TW" altLang="en-US" noProof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105" name="矩形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zh-TW" altLang="en-US" noProof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106" name="矩形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zh-TW" altLang="en-US" noProof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</p:grpSp>
        <p:sp>
          <p:nvSpPr>
            <p:cNvPr id="44" name="手繪多邊形​​(F)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5" name="手繪多邊形​​(F)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6" name="手繪多邊形​​(F)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7" name="手繪多邊形​​(F)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9" name="手繪多邊形​​(F)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0" name="六邊形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1" name="六邊形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2" name="六邊形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3" name="六邊形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4" name="六邊形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5" name="手繪多邊形​​(F)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6" name="六邊形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7" name="六邊形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8" name="六邊形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9" name="六邊形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0" name="六邊形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95" name="六邊形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96" name="六邊形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97" name="六邊形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98" name="六邊形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99" name="手繪多邊形​​(F)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00" name="手繪多邊形​​(F)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66" name="矩形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1112DB1-7F6C-43C2-A677-0EDB1B44CA3A}" type="datetime2">
              <a:rPr lang="zh-TW" altLang="en-US" noProof="0" smtClean="0"/>
              <a:t>2021年8月21日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8B37D5FE-740C-46F5-801A-FA5477D9711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738743" y="1516828"/>
            <a:ext cx="2442813" cy="750981"/>
          </a:xfrm>
        </p:spPr>
        <p:txBody>
          <a:bodyPr rtlCol="0"/>
          <a:lstStyle/>
          <a:p>
            <a:pPr rtl="0"/>
            <a:fld id="{CBDD46EA-9530-4042-A41E-A82AE70EEBBE}" type="datetime2">
              <a:rPr lang="zh-TW" altLang="en-US" smtClean="0"/>
              <a:t>2021年8月21日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09793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奧斯汀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Austin</ap:Template>
  <ap:TotalTime>2</ap:TotalTime>
  <ap:Words>3</ap:Words>
  <ap:PresentationFormat>如螢幕大小 (4:3)</ap:PresentationFormat>
  <ap:Paragraphs>3</ap:Paragraphs>
  <ap:Slides>1</ap:Slides>
  <ap:Notes>1</ap:Notes>
  <ap:HiddenSlides>0</ap:HiddenSlides>
  <ap:MMClips>0</ap:MMClips>
  <ap:ScaleCrop>false</ap:ScaleCrop>
  <ap:HeadingPairs>
    <vt:vector baseType="variant" size="6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ap:HeadingPairs>
  <ap:TitlesOfParts>
    <vt:vector baseType="lpstr" size="4">
      <vt:lpstr>Microsoft JhengHei UI</vt:lpstr>
      <vt:lpstr>Wingdings 2</vt:lpstr>
      <vt:lpstr>奧斯汀</vt:lpstr>
      <vt:lpstr>PowerPoint 簡報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2014-09-16T21:29:24Z</dcterms:created>
  <dcterms:modified xsi:type="dcterms:W3CDTF">2021-08-21T01:14:28Z</dcterms:modified>
</cp:coreProperties>
</file>