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4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33B20AC2-8DE3-48AA-A8C0-ADE83A014C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0317FD1-4F75-4380-93B0-3EEDDFC65E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1431A-6383-41B8-823B-684644248AEB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2021/8/17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0179266-7E5E-441C-81BB-86F827C90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BE0ADCE-6DE1-4C99-87E0-0CD578C7FA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142DB-1F1D-4835-956C-0E020659A005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3505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D4A6A91-C77B-473A-A938-403EAD4FF8AF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9DEA5C3-F5DC-4A37-BDF3-4277DF13ED8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9227215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DEA5C3-F5DC-4A37-BDF3-4277DF13ED85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94916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3" name="日期版面配置區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F011BE-27FD-4384-9EE4-3792A5B9CB9A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5" name="頁尾版面配置區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noProof="0"/>
              <a:t>按一下以編輯母片子標題樣式</a:t>
            </a:r>
          </a:p>
        </p:txBody>
      </p:sp>
      <p:sp>
        <p:nvSpPr>
          <p:cNvPr id="16" name="標題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rtlCol="0" anchor="b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13" name="日期版面配置區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4F58F84-2C40-4396-ADFC-1898EBCFF71E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 rtlCol="0"/>
          <a:lstStyle>
            <a:lvl1pPr algn="r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B19053D-4B37-4D7B-8ABF-990319F02EE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5" name="頁尾版面配置區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3" name="日期版面配置區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CDD40-A7B3-4D90-95D9-DEBE57271F5C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5" name="頁尾版面配置區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6" name="標題 1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124654-FA05-4484-901B-A6EB513586DC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C45000A-05A6-4BE5-A272-2B62D8E70A30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B19053D-4B37-4D7B-8ABF-990319F02EE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15" name="標題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rtlCol="0" anchor="b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 rtlCol="0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 rtlCol="0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3051FE-9673-45D3-9F8A-2A547EC79213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rtlCol="0"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rtlCol="0"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E44A39-713E-4349-8453-668FF64895AC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3D803A-274B-4B4E-AA9A-7FF740E1D99B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F717B1-9E47-412E-A77F-61409567DAD2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rtlCol="0"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 rtlCol="0"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07F343-452A-4B60-9C1F-A06B4F6D5562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rtlCol="0"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12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152E9C-7DC9-446B-B87B-8918CE679730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B19053D-4B37-4D7B-8ABF-990319F02EE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EBA786E-795F-47A5-A915-029B77ACDD71}" type="datetime1">
              <a:rPr lang="zh-TW" altLang="en-US" noProof="0" smtClean="0"/>
              <a:t>2021/8/17</a:t>
            </a:fld>
            <a:endParaRPr lang="zh-TW" altLang="en-US" noProof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1861403"/>
      </p:ext>
    </p:extLst>
  </p:cSld>
  <p:clrMapOvr>
    <a:masterClrMapping/>
  </p:clrMapOvr>
</p:sld>
</file>

<file path=ppt/theme/theme12.xml><?xml version="1.0" encoding="utf-8"?>
<a:theme xmlns:a="http://schemas.openxmlformats.org/drawingml/2006/main" name="複合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Composite</ap:Template>
  <ap:TotalTime>3</ap:TotalTime>
  <ap:Words>1</ap:Words>
  <ap:PresentationFormat>如螢幕大小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4">
      <vt:lpstr>Microsoft JhengHei UI</vt:lpstr>
      <vt:lpstr>Wingdings</vt:lpstr>
      <vt:lpstr>複合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2014-09-16T21:32:48Z</dcterms:created>
  <dcterms:modified xsi:type="dcterms:W3CDTF">2021-08-17T07:32:27Z</dcterms:modified>
</cp:coreProperties>
</file>