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99B10E17-D959-4817-B269-DDCDB5182D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FFFF56-FD7E-4D0D-8E8A-AC9B24D27D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7030-924F-415A-9D01-E5473C47CAC7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707F074-32B9-4636-A1DF-CC77BB3628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C097C87-FB78-48D3-AAD7-73B7C209B0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AB26-AA93-47FC-9D3F-A4B5C3400FFB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6247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3EC01DE-044D-4ECA-9A14-F56D25ECF1A9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E5172CE-B212-4C9A-BF3B-90CD13487D58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1270204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5172CE-B212-4C9A-BF3B-90CD13487D5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254057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A38BE7-5BC4-4AEB-AF68-33B947030CC7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1" cap="all" spc="12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 dirty="0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9F4D32C-1245-4C0D-95FE-DF51F6814B11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矩形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672D46-8D25-486C-A5CD-62D6D574A15F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86A883-B78C-44C4-9025-7FECF63C610B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8800" b="1" cap="all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1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dirty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0DD758-C6B1-45C9-BDFB-D3DE1C97A127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7FA0C2-A855-4B6F-B2F6-8E4A45CFF548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1" cap="all" spc="1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1" kern="1200" cap="all" spc="100" baseline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0958E43-F9E6-4755-997F-9F9C30923C22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89F402-7D98-4465-85EF-12F827E13088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3DCBD4-D6EC-4E58-B576-6C43EE45B73B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80B8DA-D6C0-4705-8F24-D22B70A3A61E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5ABBF31-D2F9-40A4-8176-E0DF3D9E5E39}" type="datetime1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38DF745-7D3F-47F4-83A3-874385CFAA69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rmAutofit/>
          </a:bodyPr>
          <a:lstStyle>
            <a:lvl1pPr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0" name="矩形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BAE8A88-77DC-414E-8894-0AC161798B8B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38DF745-7D3F-47F4-83A3-874385CFAA6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7" name="矩形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all" spc="-60" baseline="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n-US" altLang="zh-TW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基本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32</ap:TotalTime>
  <ap:Words>2</ap:Words>
  <ap:PresentationFormat>如螢幕大小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5">
      <vt:lpstr>Microsoft JhengHei UI</vt:lpstr>
      <vt:lpstr>Arial</vt:lpstr>
      <vt:lpstr>Arial Black</vt:lpstr>
      <vt:lpstr>基本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2014-09-16T21:34:22Z</dcterms:created>
  <dcterms:modified xsi:type="dcterms:W3CDTF">2021-08-17T05:56:51Z</dcterms:modified>
</cp:coreProperties>
</file>