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E8ABD80-9EE9-4175-9B3F-5417EB405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0CB0323-1A64-4365-BDB8-72C508ED65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61F4B-DF8D-40E4-8545-BD5EECAC9AEF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E8D3FEC-F514-4D73-92D7-E4C0F9FFED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2687E0-36A2-4BEF-80AE-FBCF9CA7A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740E3-CB86-4C46-9869-A028DABFA9FC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7051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CF5CC97-37B2-42A7-8AB8-DA989A11BC6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A7256A1-430B-455D-A12B-9E97FD11511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81231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256A1-430B-455D-A12B-9E97FD11511C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927128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F9096D-70EB-403B-9114-96AB8AF4E42F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3CB6EA7-58E0-4770-A8B9-9E757636E5E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9CD61E-B351-477F-9E65-B2B3A2605D9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CD1DA9-46D0-460C-8766-E0D1678C955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33A4D06-A7BB-40F1-87F4-78EFF38FCC9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8A599-1CF2-40C7-B460-6C5EB0C11EF8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 rtlCol="0"/>
          <a:lstStyle>
            <a:lvl1pPr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C90B898-BB18-4A44-80DD-FF7A8334DB04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71AC33D-8E06-4893-A5B8-3A71EA31C020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C410AD-D65D-4438-9660-7E078C23AEF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B13DF1F-9125-4D8A-907D-744CB86C3174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22C2A16-7E26-46CA-BC60-51BE2E0DBAB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kumimoji="0" lang="zh-TW" altLang="en-US" noProof="0"/>
          </a:p>
        </p:txBody>
      </p:sp>
      <p:sp>
        <p:nvSpPr>
          <p:cNvPr id="10" name="手繪多邊形​​(F)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noProof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noProof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​​(F)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noProof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8" name="手繪多邊形​​(F)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noProof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2E9FF2C-E4DA-46F9-9045-0B2BA53A4D8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9DE6EB8-52AB-45EA-A660-3E1EBFA72987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​​(F)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流動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Flow</ap:Template>
  <ap:TotalTime>3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Wingdings 2</vt:lpstr>
      <vt:lpstr>流動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2014-09-16T21:34:59Z</dcterms:created>
  <dcterms:modified xsi:type="dcterms:W3CDTF">2021-08-17T06:02:16Z</dcterms:modified>
</cp:coreProperties>
</file>