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8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4188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8T11:06:03.700" v="29" actId="947"/>
      <pc:docMkLst>
        <pc:docMk/>
      </pc:docMkLst>
      <pc:sldChg chg="modSp mod modNotes">
        <pc:chgData name="Fake Test User" userId="SID-0" providerId="Test" clId="FakeClientId" dt="2021-07-28T11:03:49.402" v="4" actId="947"/>
        <pc:sldMkLst>
          <pc:docMk/>
          <pc:sldMk cId="871298991" sldId="256"/>
        </pc:sldMkLst>
        <pc:spChg chg="mod">
          <ac:chgData name="Fake Test User" userId="SID-0" providerId="Test" clId="FakeClientId" dt="2021-07-28T11:03:39.277" v="2" actId="790"/>
          <ac:spMkLst>
            <pc:docMk/>
            <pc:sldMk cId="871298991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11:03:39.277" v="2" actId="790"/>
          <ac:spMkLst>
            <pc:docMk/>
            <pc:sldMk cId="87129899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11:05:38.059" v="25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7-28T11:03:55.933" v="5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7-28T11:03:55.933" v="5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7-28T11:04:02.636" v="6" actId="947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7-28T11:04:02.636" v="6" actId="947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7-28T11:04:02.636" v="6" actId="947"/>
          <ac:spMkLst>
            <pc:docMk/>
            <pc:sldMasterMk cId="0" sldId="2147483660"/>
            <ac:spMk id="24" creationId="{00000000-0000-0000-0000-000000000000}"/>
          </ac:spMkLst>
        </pc:spChg>
        <pc:sldLayoutChg chg="modSp mod">
          <pc:chgData name="Fake Test User" userId="SID-0" providerId="Test" clId="FakeClientId" dt="2021-07-28T11:04:11.465" v="8" actId="947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7-28T11:04:11.465" v="8" actId="947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11:04:11.465" v="8" actId="947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8T11:04:11.465" v="8" actId="947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7-28T11:04:11.465" v="8" actId="947"/>
            <ac:spMkLst>
              <pc:docMk/>
              <pc:sldMasterMk cId="0" sldId="2147483660"/>
              <pc:sldLayoutMk cId="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7-28T11:04:11.465" v="8" actId="947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7-28T11:04:11.465" v="8" actId="947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4:20.543" v="10" actId="947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7-28T11:04:20.543" v="10" actId="947"/>
            <ac:spMkLst>
              <pc:docMk/>
              <pc:sldMasterMk cId="0" sldId="2147483660"/>
              <pc:sldLayoutMk cId="0" sldId="2147483662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11:04:20.543" v="10" actId="947"/>
            <ac:spMkLst>
              <pc:docMk/>
              <pc:sldMasterMk cId="0" sldId="2147483660"/>
              <pc:sldLayoutMk cId="0" sldId="2147483662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8T11:04:20.543" v="10" actId="947"/>
            <ac:spMkLst>
              <pc:docMk/>
              <pc:sldMasterMk cId="0" sldId="2147483660"/>
              <pc:sldLayoutMk cId="0" sldId="2147483662"/>
              <ac:spMk id="15" creationId="{00000000-0000-0000-0000-000000000000}"/>
            </ac:spMkLst>
          </pc:spChg>
          <pc:spChg chg="mod">
            <ac:chgData name="Fake Test User" userId="SID-0" providerId="Test" clId="FakeClientId" dt="2021-07-28T11:04:20.543" v="10" actId="947"/>
            <ac:spMkLst>
              <pc:docMk/>
              <pc:sldMasterMk cId="0" sldId="2147483660"/>
              <pc:sldLayoutMk cId="0" sldId="2147483662"/>
              <ac:spMk id="16" creationId="{00000000-0000-0000-0000-000000000000}"/>
            </ac:spMkLst>
          </pc:spChg>
          <pc:spChg chg="mod">
            <ac:chgData name="Fake Test User" userId="SID-0" providerId="Test" clId="FakeClientId" dt="2021-07-28T11:04:20.543" v="10" actId="947"/>
            <ac:spMkLst>
              <pc:docMk/>
              <pc:sldMasterMk cId="0" sldId="2147483660"/>
              <pc:sldLayoutMk cId="0" sldId="2147483662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4:28.277" v="11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7-28T11:04:28.277" v="11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4:28.277" v="11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4:28.277" v="11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4:28.277" v="11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4:28.277" v="11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4:32.449" v="12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7-28T11:04:32.449" v="12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4:32.449" v="12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4:32.449" v="12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11:04:32.449" v="12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11:04:32.449" v="12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8T11:04:32.449" v="12" actId="790"/>
            <ac:spMkLst>
              <pc:docMk/>
              <pc:sldMasterMk cId="0" sldId="2147483660"/>
              <pc:sldLayoutMk cId="0" sldId="2147483664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4:55.684" v="17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7-28T11:04:55.684" v="17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4:55.684" v="17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4:55.684" v="17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11:04:55.684" v="17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11:04:55.684" v="17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11:04:55.684" v="17" actId="790"/>
            <ac:spMkLst>
              <pc:docMk/>
              <pc:sldMasterMk cId="0" sldId="2147483660"/>
              <pc:sldLayoutMk cId="0" sldId="2147483665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8T11:04:55.684" v="17" actId="790"/>
            <ac:spMkLst>
              <pc:docMk/>
              <pc:sldMasterMk cId="0" sldId="2147483660"/>
              <pc:sldLayoutMk cId="0" sldId="2147483665"/>
              <ac:spMk id="32" creationId="{00000000-0000-0000-0000-000000000000}"/>
            </ac:spMkLst>
          </pc:spChg>
          <pc:spChg chg="mod">
            <ac:chgData name="Fake Test User" userId="SID-0" providerId="Test" clId="FakeClientId" dt="2021-07-28T11:04:55.684" v="17" actId="790"/>
            <ac:spMkLst>
              <pc:docMk/>
              <pc:sldMasterMk cId="0" sldId="2147483660"/>
              <pc:sldLayoutMk cId="0" sldId="2147483665"/>
              <ac:spMk id="3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4:58.809" v="18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7-28T11:04:58.809" v="18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4:58.809" v="18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4:58.809" v="18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4:58.809" v="18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5:03.653" v="1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7-28T11:05:03.653" v="1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5:03.653" v="1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5:03.653" v="1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5:15.918" v="21" actId="947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7-28T11:05:15.918" v="21" actId="947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5:15.918" v="21" actId="947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11:05:15.918" v="21" actId="947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11:05:15.918" v="21" actId="947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8T11:05:15.918" v="21" actId="947"/>
            <ac:spMkLst>
              <pc:docMk/>
              <pc:sldMasterMk cId="0" sldId="2147483660"/>
              <pc:sldLayoutMk cId="0" sldId="2147483668"/>
              <ac:spMk id="29" creationId="{00000000-0000-0000-0000-000000000000}"/>
            </ac:spMkLst>
          </pc:spChg>
          <pc:spChg chg="mod">
            <ac:chgData name="Fake Test User" userId="SID-0" providerId="Test" clId="FakeClientId" dt="2021-07-28T11:05:15.918" v="21" actId="947"/>
            <ac:spMkLst>
              <pc:docMk/>
              <pc:sldMasterMk cId="0" sldId="2147483660"/>
              <pc:sldLayoutMk cId="0" sldId="2147483668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5:28.559" v="23" actId="947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7-28T11:05:28.559" v="23" actId="947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5:28.559" v="23" actId="947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5:28.559" v="23" actId="947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5:28.559" v="23" actId="947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11:05:28.559" v="23" actId="947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11:05:28.559" v="23" actId="947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5:33.637" v="24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7-28T11:05:33.637" v="24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5:33.637" v="24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5:33.637" v="24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5:33.637" v="24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5:33.637" v="24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11:05:38.059" v="2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7-28T11:05:38.059" v="2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11:05:38.059" v="2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11:05:38.059" v="2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11:05:38.059" v="2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11:05:38.059" v="2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D9C29D73-A3E8-484B-8F1C-333ABAEEFA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C105A3F-2CF5-404C-B6AC-5AEE02B988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5DA0F-9372-4F90-BEEF-AC6E53D6CD7B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2021/7/28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BA2E63F-048A-420D-B4C6-582B327108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2F8BCD6-A685-4BDE-9ABE-80FE10177F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EE2A0-D68A-49A9-ACD1-4ADDB4574CBF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40413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B5C6C24-1CE9-40E5-A677-493927BC6072}" type="datetime1">
              <a:rPr lang="zh-TW" altLang="en-US" smtClean="0"/>
              <a:t>2021/7/28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E1F91D2-6DC9-43A7-A313-F8EF11BC6BF0}" type="slidenum">
              <a:rPr lang="en-US" altLang="zh-TW" smtClean="0"/>
              <a:pPr/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43383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1F91D2-6DC9-43A7-A313-F8EF11BC6BF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047989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A6D7CEE-70A4-48F7-B9F3-36CABA01909E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n-US" altLang="zh-TW" noProof="0" smtClean="0"/>
              <a:pPr eaLnBrk="1" latinLnBrk="0" hangingPunct="1"/>
              <a:t>‹#›</a:t>
            </a:fld>
            <a:endParaRPr kumimoji="0" lang="zh-TW" altLang="en-U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 rtlCol="0"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TW" altLang="en-US" noProof="0"/>
              <a:t>按一下以編輯母片子標題樣式</a:t>
            </a:r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rtlCol="0" anchor="b" anchorCtr="0">
            <a:noAutofit/>
          </a:bodyPr>
          <a:lstStyle>
            <a:lvl1pPr algn="ctr">
              <a:defRPr lang="en-US" sz="4800" b="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cxnSp>
        <p:nvCxnSpPr>
          <p:cNvPr id="8" name="直線接點​​(S)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​​(S)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​​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baseline="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A9D4FE0-3B6A-4674-933E-40DE9F00BF1A}" type="datetime1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2E57653-3E58-4892-A7ED-712530ACC680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CFB13D8-A53A-49E4-ADF3-52356B2131B4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n-US" altLang="zh-TW" noProof="0" smtClean="0"/>
              <a:pPr eaLnBrk="1" latinLnBrk="0" hangingPunct="1"/>
              <a:t>‹#›</a:t>
            </a:fld>
            <a:endParaRPr kumimoji="0" lang="zh-TW" altLang="en-U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 rtlCol="0"/>
          <a:lstStyle>
            <a:lvl1pPr>
              <a:defRPr baseline="0">
                <a:latin typeface="Microsoft JhengHei UI" panose="020B0604030504040204" pitchFamily="34" charset="-120"/>
              </a:defRPr>
            </a:lvl1pPr>
            <a:lvl2pPr>
              <a:defRPr baseline="0">
                <a:latin typeface="Microsoft JhengHei UI" panose="020B0604030504040204" pitchFamily="34" charset="-120"/>
              </a:defRPr>
            </a:lvl2pPr>
            <a:lvl3pPr>
              <a:defRPr baseline="0">
                <a:latin typeface="Microsoft JhengHei UI" panose="020B0604030504040204" pitchFamily="34" charset="-120"/>
              </a:defRPr>
            </a:lvl3pPr>
            <a:lvl4pPr>
              <a:defRPr baseline="0">
                <a:latin typeface="Microsoft JhengHei UI" panose="020B0604030504040204" pitchFamily="34" charset="-120"/>
              </a:defRPr>
            </a:lvl4pPr>
            <a:lvl5pPr>
              <a:defRPr baseline="0">
                <a:latin typeface="Microsoft JhengHei UI" panose="020B0604030504040204" pitchFamily="34" charset="-120"/>
              </a:defRPr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</a:defRPr>
            </a:lvl1pPr>
          </a:lstStyle>
          <a:p>
            <a:fld id="{E5828C1B-239B-4496-9949-F988AC0FA2B0}" type="datetime1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lvl1pPr algn="ctr">
              <a:defRPr baseline="0">
                <a:latin typeface="Microsoft JhengHei UI" panose="020B0604030504040204" pitchFamily="34" charset="-120"/>
              </a:defRPr>
            </a:lvl1pPr>
          </a:lstStyle>
          <a:p>
            <a:fld id="{D2E57653-3E58-4892-A7ED-712530ACC680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>
            <a:lvl1pPr>
              <a:defRPr baseline="0">
                <a:latin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96A5904-B610-4E9F-B20D-789574917430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TW" altLang="en-US" noProof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n-US" altLang="zh-TW" noProof="0" smtClean="0"/>
              <a:pPr eaLnBrk="1" latinLnBrk="0" hangingPunct="1"/>
              <a:t>‹#›</a:t>
            </a:fld>
            <a:endParaRPr kumimoji="0" lang="zh-TW" altLang="en-US" noProof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 rtlCol="0"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rtlCol="0"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</p:txBody>
      </p:sp>
      <p:cxnSp>
        <p:nvCxnSpPr>
          <p:cNvPr id="7" name="直線接點​​(S)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533998F9-7E4A-4129-8591-E37E65BFD97E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TW" altLang="en-US" noProof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n-US" altLang="zh-TW" noProof="0" smtClean="0"/>
              <a:pPr eaLnBrk="1" latinLnBrk="0" hangingPunct="1"/>
              <a:t>‹#›</a:t>
            </a:fld>
            <a:endParaRPr kumimoji="0" lang="zh-TW" altLang="en-US" noProof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 rtlCol="0"/>
          <a:lstStyle/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 rtlCol="0"/>
          <a:lstStyle/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2E57653-3E58-4892-A7ED-712530ACC680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11CEA0C-C377-4DAB-9504-09DD79433ADA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rtlCol="0" anchor="b" anchorCtr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</p:txBody>
      </p:sp>
      <p:cxnSp>
        <p:nvCxnSpPr>
          <p:cNvPr id="10" name="直線接點​​(S)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​​(S)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66EFB15-09D4-4B03-B95E-C864D0CA1D16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TW" altLang="en-US" noProof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n-US" altLang="zh-TW" noProof="0" smtClean="0"/>
              <a:pPr eaLnBrk="1" latinLnBrk="0" hangingPunct="1"/>
              <a:t>‹#›</a:t>
            </a:fld>
            <a:endParaRPr kumimoji="0" lang="zh-TW" altLang="en-US" noProof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911C445-67D3-4524-9303-5601F8C2A1F0}" type="datetime1">
              <a:rPr lang="zh-TW" altLang="en-US" noProof="0" smtClean="0"/>
              <a:t>2021/7/28</a:t>
            </a:fld>
            <a:endParaRPr lang="zh-TW" altLang="en-US" noProof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zh-TW" altLang="en-US" noProof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2E57653-3E58-4892-A7ED-712530ACC680}" type="slidenum">
              <a:rPr kumimoji="0" lang="en-US" altLang="zh-TW" noProof="0" smtClean="0"/>
              <a:pPr eaLnBrk="1" latinLnBrk="0" hangingPunct="1"/>
              <a:t>‹#›</a:t>
            </a:fld>
            <a:endParaRPr kumimoji="0" lang="zh-TW" altLang="en-U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rtlCol="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rtlCol="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A8E8692-ABCE-41C4-A57F-111CDECB4EEE}" type="datetime1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2E57653-3E58-4892-A7ED-712530ACC680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rtlCol="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 rtlCol="0"/>
          <a:lstStyle>
            <a:lvl1pPr marL="0" indent="0">
              <a:buNone/>
              <a:defRPr sz="3200" baseline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  <a:endParaRPr kumimoji="0"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rtlCol="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78F0E69-D799-4BA7-8405-53949FE53AA2}" type="datetime1">
              <a:rPr lang="zh-TW" altLang="en-US" smtClean="0"/>
              <a:t>2021/7/28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2E57653-3E58-4892-A7ED-712530ACC680}" type="slidenum">
              <a:rPr lang="en-US" altLang="zh-TW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baseline="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TW" altLang="en-US" noProof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/>
              <a:t>第二層</a:t>
            </a:r>
          </a:p>
          <a:p>
            <a:pPr lvl="2" rtl="0" eaLnBrk="1" latinLnBrk="0" hangingPunct="1"/>
            <a:r>
              <a:rPr lang="zh-TW" altLang="en-US" noProof="0"/>
              <a:t>第三層</a:t>
            </a:r>
          </a:p>
          <a:p>
            <a:pPr lvl="3" rtl="0" eaLnBrk="1" latinLnBrk="0" hangingPunct="1"/>
            <a:r>
              <a:rPr lang="zh-TW" altLang="en-US" noProof="0"/>
              <a:t>第四層</a:t>
            </a:r>
          </a:p>
          <a:p>
            <a:pPr lvl="4" rtl="0" eaLnBrk="1" latinLnBrk="0" hangingPunct="1"/>
            <a:r>
              <a:rPr lang="zh-TW" altLang="en-US" noProof="0"/>
              <a:t>第五層</a:t>
            </a:r>
            <a:endParaRPr kumimoji="0" lang="zh-TW" altLang="en-US" noProof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rtlCol="0" anchor="ctr" anchorCtr="0"/>
          <a:lstStyle>
            <a:lvl1pPr algn="l" eaLnBrk="1" latinLnBrk="0" hangingPunct="1">
              <a:defRPr kumimoji="0" sz="120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6A576CE-98FD-49B4-9A22-BFF1A2A3B4DB}" type="datetime1">
              <a:rPr lang="zh-TW" altLang="en-US" smtClean="0"/>
              <a:t>2021/7/28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rtlCol="0" anchor="ctr" anchorCtr="0"/>
          <a:lstStyle>
            <a:lvl1pPr algn="r" eaLnBrk="1" latinLnBrk="0" hangingPunct="1">
              <a:defRPr kumimoji="0" sz="120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D2E57653-3E58-4892-A7ED-712530ACC680}" type="slidenum">
              <a:rPr lang="en-US" altLang="zh-TW" smtClean="0"/>
              <a:pPr/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 baseline="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 baseline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1298991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論文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Paper</ap:Template>
  <ap:TotalTime>3</ap:TotalTime>
  <ap:Words>1</ap:Words>
  <ap:PresentationFormat>如螢幕大小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ap:HeadingPairs>
  <ap:TitlesOfParts>
    <vt:vector baseType="lpstr" size="4">
      <vt:lpstr>Microsoft JhengHei UI</vt:lpstr>
      <vt:lpstr>Wingdings 2</vt:lpstr>
      <vt:lpstr>論文</vt:lpstr>
      <vt:lpstr>PowerPoint 簡報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2014-09-16T21:38:46Z</dcterms:created>
  <dcterms:modified xsi:type="dcterms:W3CDTF">2021-07-28T11:06:50Z</dcterms:modified>
</cp:coreProperties>
</file>