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244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4" d="100"/>
          <a:sy n="104" d="100"/>
        </p:scale>
        <p:origin x="5388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ABEBED57-F46C-4693-8502-1B4F5962E83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7F19FA5-CC2E-48AA-A8E4-160760E299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CEA19-C5F2-4AC9-85EF-AF2E44D07D39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2021/8/9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6FA00AF-941E-4C0D-827A-AFCCC4F92E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1BEC2EE-1A25-4C5C-B5DA-F6F7ED076A2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41012-D97B-46AC-A549-A08AA499818C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0420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8FE8D39-3E85-411D-9023-DB5FBF7FFE87}" type="datetime1">
              <a:rPr lang="zh-TW" altLang="en-US" noProof="0" smtClean="0"/>
              <a:t>2021/8/9</a:t>
            </a:fld>
            <a:endParaRPr lang="zh-TW" altLang="en-US" noProof="0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9326528-CF58-4410-90EB-534E619B3CC3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307379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26528-CF58-4410-90EB-534E619B3CC3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698441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4.png" Id="rId3" /><Relationship Type="http://schemas.openxmlformats.org/officeDocument/2006/relationships/image" Target="/ppt/media/image34.jpe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4.png" Id="rId3" /><Relationship Type="http://schemas.openxmlformats.org/officeDocument/2006/relationships/image" Target="/ppt/media/image34.jpeg" Id="rId2" /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image" Target="/ppt/media/image4.png" Id="rId3" /><Relationship Type="http://schemas.openxmlformats.org/officeDocument/2006/relationships/image" Target="/ppt/media/image34.jpeg" Id="rId2" /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ctr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75B126-3666-4DC3-BF72-B9641BF34D06}" type="datetime1">
              <a:rPr lang="zh-TW" altLang="en-US" noProof="0" smtClean="0"/>
              <a:t>2021/8/9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矩形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10" name="手繪多邊形​​(F)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13" name="圖片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圖片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rtlCol="0" anchor="b">
            <a:normAutofit/>
          </a:bodyPr>
          <a:lstStyle>
            <a:lvl1pPr>
              <a:defRPr sz="4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noProof="0"/>
              <a:t>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1DBF202-9E59-41DB-AA95-F6DA6698FC22}" type="datetime1">
              <a:rPr lang="zh-TW" altLang="en-US" noProof="0" smtClean="0"/>
              <a:t>2021/8/9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 rtlCol="0"/>
          <a:lstStyle>
            <a:lvl1pPr algn="ctr"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51FC063-5EA9-49AF-AFAF-D68C9E82B23B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9E3391-F3E7-4E80-A4A4-0B88BDFC6D75}" type="datetime1">
              <a:rPr lang="zh-TW" altLang="en-US" noProof="0" smtClean="0"/>
              <a:t>2021/8/9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B49876-AAC3-4F8B-8ACB-FEE8086C323F}" type="datetime1">
              <a:rPr lang="zh-TW" altLang="en-US" noProof="0" smtClean="0"/>
              <a:t>2021/8/9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rtlCol="0" anchor="b"/>
          <a:lstStyle>
            <a:lvl1pPr algn="ctr">
              <a:defRPr sz="4000" b="0" cap="none" baseline="0"/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624049-D79D-4949-B2EF-B39423674773}" type="datetime1">
              <a:rPr lang="zh-TW" altLang="en-US" noProof="0" smtClean="0"/>
              <a:t>2021/8/9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1A2AD8-08D7-41EE-8515-EEAFE2E65E47}" type="datetime1">
              <a:rPr lang="zh-TW" altLang="en-US" noProof="0" smtClean="0"/>
              <a:t>2021/8/9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rtlCol="0"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rtlCol="0"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B6B4C4-B557-4BF6-8F0D-D513DABAF2CC}" type="datetime1">
              <a:rPr lang="zh-TW" altLang="en-US" noProof="0" smtClean="0"/>
              <a:t>2021/8/9</a:t>
            </a:fld>
            <a:endParaRPr lang="zh-TW" altLang="en-US" noProof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362B22-F744-48DB-8925-C8B97E648C01}" type="datetime1">
              <a:rPr lang="zh-TW" altLang="en-US" noProof="0" smtClean="0"/>
              <a:t>2021/8/9</a:t>
            </a:fld>
            <a:endParaRPr lang="zh-TW" altLang="en-US" noProof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D5693F-D17C-4947-9A57-D181C87B41B9}" type="datetime1">
              <a:rPr lang="zh-TW" altLang="en-US" noProof="0" smtClean="0"/>
              <a:t>2021/8/9</a:t>
            </a:fld>
            <a:endParaRPr lang="zh-TW" altLang="en-US" noProof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矩形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11" name="手繪多邊形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6" name="矩形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" name="矩形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4" name="矩形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18" name="圖片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圖片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rtlCol="0" anchor="b">
            <a:normAutofit/>
          </a:bodyPr>
          <a:lstStyle>
            <a:lvl1pPr algn="ctr">
              <a:defRPr sz="2400" b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rtlCol="0" anchor="ctr"/>
          <a:lstStyle>
            <a:lvl1pPr>
              <a:defRPr sz="2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18EC2281-44AB-46FE-B888-A35F8A452D3D}" type="datetime1">
              <a:rPr lang="zh-TW" altLang="en-US" noProof="0" smtClean="0"/>
              <a:t>2021/8/9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51FC063-5EA9-49AF-AFAF-D68C9E82B23B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矩形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31" name="手繪多邊形​​(F)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9" name="矩形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0" name="矩形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14" name="圖片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圖片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rtlCol="0" anchor="b">
            <a:normAutofit/>
          </a:bodyPr>
          <a:lstStyle>
            <a:lvl1pPr algn="ctr">
              <a:defRPr sz="2400" b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671BC2F-3820-4787-83DE-C4BBC7DACD40}" type="datetime1">
              <a:rPr lang="zh-TW" altLang="en-US" noProof="0" smtClean="0"/>
              <a:t>2021/8/9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51FC063-5EA9-49AF-AFAF-D68C9E82B23B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34.jpe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Relationship Type="http://schemas.openxmlformats.org/officeDocument/2006/relationships/image" Target="/ppt/media/image4.png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矩形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10" name="手繪多邊形​​(F)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13" name="圖片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圖片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049E0F6-6792-4A6A-8225-083662663B42}" type="datetime1">
              <a:rPr lang="zh-TW" altLang="en-US" noProof="0" smtClean="0"/>
              <a:t>2021/8/9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51FC063-5EA9-49AF-AFAF-D68C9E82B23B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8664944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圖釘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Pushpin</ap:Template>
  <ap:TotalTime>7</ap:TotalTime>
  <ap:Words>1</ap:Words>
  <ap:PresentationFormat>如螢幕大小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ap:HeadingPairs>
  <ap:TitlesOfParts>
    <vt:vector baseType="lpstr" size="4">
      <vt:lpstr>Microsoft JhengHei UI</vt:lpstr>
      <vt:lpstr>Brush Script MT</vt:lpstr>
      <vt:lpstr>圖釘</vt:lpstr>
      <vt:lpstr>PowerPoint 簡報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2014-09-16T21:39:22Z</dcterms:created>
  <dcterms:modified xsi:type="dcterms:W3CDTF">2021-08-09T06:51:35Z</dcterms:modified>
</cp:coreProperties>
</file>