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244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4" d="100"/>
          <a:sy n="104" d="100"/>
        </p:scale>
        <p:origin x="5388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49A7850D-0FB8-47C8-9E3D-CA7BEE6F10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21CE8AA-D7D5-4A8D-A2E7-445A18959D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64086-75A2-47D4-A57F-D77138782288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2021/8/9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C9BC309-56CF-480D-B8E2-274A691CAE9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3D63C23-8E8D-4528-9417-B8625FB016B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39D1E-2737-4ED3-8F6F-47F8066F0E72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24721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C456A17-4BEC-4989-8EAD-A8FDE65D945D}" type="datetime1">
              <a:rPr lang="zh-TW" altLang="en-US" noProof="0" smtClean="0"/>
              <a:t>2021/8/9</a:t>
            </a:fld>
            <a:endParaRPr lang="zh-TW" altLang="en-US" noProof="0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EB9F046-1264-45C8-BCA7-5D4A1949884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40482759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B9F046-1264-45C8-BCA7-5D4A1949884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6268787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ctr"/>
          <a:lstStyle>
            <a:lvl1pPr algn="l"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algn="l"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 algn="l"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 algn="l"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 algn="l"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87D5AE29-B6DA-4928-BEE7-3AEB8688CD58}" type="datetime1">
              <a:rPr lang="zh-TW" altLang="en-US" noProof="0" smtClean="0"/>
              <a:t>2021/8/9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87D7A59-36E2-48B9-B146-C1E59501F63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圓角矩形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7" name="群組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手繪多邊形​​(F)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" name="手繪多邊形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" name="手繪多邊形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4" name="手繪多邊形​​(F)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 useBgFill="1">
          <p:nvSpPr>
            <p:cNvPr id="15" name="手繪多邊形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rtlCol="0" anchor="b">
            <a:normAutofit/>
          </a:bodyPr>
          <a:lstStyle>
            <a:lvl1pPr>
              <a:defRPr sz="4400">
                <a:solidFill>
                  <a:srgbClr val="FFFF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/>
              <a:t>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A08C987-9FE0-4FE5-A9D9-190921BD7556}" type="datetime1">
              <a:rPr lang="zh-TW" altLang="en-US" noProof="0" smtClean="0"/>
              <a:t>2021/8/9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87D7A59-36E2-48B9-B146-C1E59501F63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圓角矩形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08B0C39-C564-48D0-A10F-AD6FB06D6D81}" type="datetime1">
              <a:rPr lang="zh-TW" altLang="en-US" noProof="0" smtClean="0"/>
              <a:t>2021/8/9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87D7A59-36E2-48B9-B146-C1E59501F63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grpSp>
        <p:nvGrpSpPr>
          <p:cNvPr id="15" name="群組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手繪多邊形​​(F)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7" name="手繪多邊形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" name="手繪多邊形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" name="手繪多邊形​​(F)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 useBgFill="1">
          <p:nvSpPr>
            <p:cNvPr id="20" name="手繪多邊形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rtlCol="0" anchor="ctr"/>
          <a:lstStyle>
            <a:lvl1pPr algn="l">
              <a:defRPr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 rtlCol="0"/>
          <a:lstStyle>
            <a:lvl1pPr>
              <a:buClr>
                <a:schemeClr val="accent1"/>
              </a:buCl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buClr>
                <a:schemeClr val="accent1"/>
              </a:buCl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buClr>
                <a:schemeClr val="accent1"/>
              </a:buCl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buClr>
                <a:schemeClr val="accent1"/>
              </a:buCl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buClr>
                <a:schemeClr val="accent1"/>
              </a:buCl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475B02-B1BF-442C-91AD-CB38742EA5B8}" type="datetime1">
              <a:rPr lang="zh-TW" altLang="en-US" noProof="0" smtClean="0"/>
              <a:t>2021/8/9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圓角矩形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/>
          </a:p>
        </p:txBody>
      </p:sp>
      <p:sp>
        <p:nvSpPr>
          <p:cNvPr id="9" name="手繪多邊形​​(F)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noProof="0"/>
          </a:p>
        </p:txBody>
      </p:sp>
      <p:sp>
        <p:nvSpPr>
          <p:cNvPr id="10" name="手繪多邊形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noProof="0"/>
          </a:p>
        </p:txBody>
      </p:sp>
      <p:sp>
        <p:nvSpPr>
          <p:cNvPr id="11" name="手繪多邊形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noProof="0"/>
          </a:p>
        </p:txBody>
      </p:sp>
      <p:sp>
        <p:nvSpPr>
          <p:cNvPr id="12" name="手繪多邊形​​(F)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noProof="0"/>
          </a:p>
        </p:txBody>
      </p:sp>
      <p:sp useBgFill="1">
        <p:nvSpPr>
          <p:cNvPr id="13" name="手繪多邊形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noProof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rtlCol="0" anchor="t">
            <a:normAutofit/>
          </a:bodyPr>
          <a:lstStyle>
            <a:lvl1pPr algn="ctr">
              <a:defRPr sz="4400" b="0" cap="none"/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rtlCol="0"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7A11AF-3DD9-481E-A205-C80A99085224}" type="datetime1">
              <a:rPr lang="zh-TW" altLang="en-US" noProof="0" smtClean="0"/>
              <a:t>2021/8/9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F6E48B-7099-44BA-B226-82D94200464C}" type="datetime1">
              <a:rPr lang="zh-TW" altLang="en-US" noProof="0" smtClean="0"/>
              <a:t>2021/8/9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rtlCol="0"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rtlCol="0"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3CB115-22C9-4724-9901-79DD4E9792D8}" type="datetime1">
              <a:rPr lang="zh-TW" altLang="en-US" noProof="0" smtClean="0"/>
              <a:t>2021/8/9</a:t>
            </a:fld>
            <a:endParaRPr lang="zh-TW" altLang="en-US" noProof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C77D86-B1C6-4E7A-9B06-6665B562AC06}" type="datetime1">
              <a:rPr lang="zh-TW" altLang="en-US" noProof="0" smtClean="0"/>
              <a:t>2021/8/9</a:t>
            </a:fld>
            <a:endParaRPr lang="zh-TW" altLang="en-US" noProof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圓角矩形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6" name="群組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手繪多邊形​​(F)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" name="手繪多邊形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9" name="手繪多邊形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" name="手繪多邊形​​(F)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 useBgFill="1">
          <p:nvSpPr>
            <p:cNvPr id="11" name="手繪多邊形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773A631-AAF0-46CF-A127-94C2C8C1F108}" type="datetime1">
              <a:rPr lang="zh-TW" altLang="en-US" noProof="0" smtClean="0"/>
              <a:t>2021/8/9</a:t>
            </a:fld>
            <a:endParaRPr lang="zh-TW" altLang="en-US" noProof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87D7A59-36E2-48B9-B146-C1E59501F63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53F1DB2-CB96-4FC9-8294-63E54D8D6D82}" type="datetime1">
              <a:rPr lang="zh-TW" altLang="en-US" noProof="0" smtClean="0"/>
              <a:t>2021/8/9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87D7A59-36E2-48B9-B146-C1E59501F63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grpSp>
        <p:nvGrpSpPr>
          <p:cNvPr id="2" name="群組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手繪多邊形​​(F)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6" name="手繪多邊形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7" name="手繪多邊形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" name="手繪多邊形​​(F)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 useBgFill="1">
          <p:nvSpPr>
            <p:cNvPr id="29" name="手繪多邊形​​(F)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22" name="標題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rtlCol="0" anchor="b">
            <a:noAutofit/>
          </a:bodyPr>
          <a:lstStyle>
            <a:lvl1pPr algn="l">
              <a:defRPr sz="32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rtlCol="0"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9" name="群組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手繪多邊形​​(F)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1" name="手繪多邊形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2" name="手繪多邊形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3" name="手繪多邊形​​(F)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 useBgFill="1">
          <p:nvSpPr>
            <p:cNvPr id="14" name="手繪多邊形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rtlCol="0"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52D1AB4-71AB-4CDE-AB30-2489182D7789}" type="datetime1">
              <a:rPr lang="zh-TW" altLang="en-US" noProof="0" smtClean="0"/>
              <a:t>2021/8/9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87D7A59-36E2-48B9-B146-C1E59501F63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/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圓角矩形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8" name="群組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手繪多邊形​​(F)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8" name="手繪多邊形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9" name="手繪多邊形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0" name="手繪多邊形​​(F)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 useBgFill="1">
          <p:nvSpPr>
            <p:cNvPr id="21" name="手繪多邊形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noProof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12F465B8-4BF1-4F54-ACDF-7DCF5F6646DA}" type="datetime1">
              <a:rPr lang="zh-TW" altLang="en-US" noProof="0" smtClean="0"/>
              <a:t>2021/8/9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87D7A59-36E2-48B9-B146-C1E59501F63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4219312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波形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Waveform</ap:Template>
  <ap:TotalTime>4</ap:TotalTime>
  <ap:Words>1</ap:Words>
  <ap:PresentationFormat>如螢幕大小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ap:HeadingPairs>
  <ap:TitlesOfParts>
    <vt:vector baseType="lpstr" size="5">
      <vt:lpstr>Microsoft JhengHei UI</vt:lpstr>
      <vt:lpstr>Candara</vt:lpstr>
      <vt:lpstr>Symbol</vt:lpstr>
      <vt:lpstr>波形</vt:lpstr>
      <vt:lpstr>PowerPoint 簡報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2014-09-16T21:41:51Z</dcterms:created>
  <dcterms:modified xsi:type="dcterms:W3CDTF">2021-08-09T05:49:12Z</dcterms:modified>
</cp:coreProperties>
</file>