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67" d="100"/>
          <a:sy n="67" d="100"/>
        </p:scale>
        <p:origin x="25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01C1E23-DEED-4881-9649-D4762C05BFCF}" type="datetimeFigureOut">
              <a:rPr lang="en-US" altLang="zh-TW" smtClean="0"/>
              <a:t>1/22/2014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51C54FC3-7019-4130-999F-2934A1BA0844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26F8C37A-3116-4396-BF80-C7455E378427}" type="datetimeFigureOut">
              <a:t>2014/1/22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FB1DC21C-4BBA-449A-9AC6-2347AA4403E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若要變更此邀請函，只要選取範例文字，然後輸入活動詳細資料即可。或者，若要從全新版面開始輸入，請按下 [常用] 索引標籤中的 [新增投影片] 按鈕以插入新的邀請函頁面。此時將自訂文字輸入至空白的版面配置區。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105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張邀請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矩形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44" name="圖片 43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167893"/>
            <a:ext cx="5486400" cy="3655907"/>
          </a:xfrm>
          <a:prstGeom prst="rect">
            <a:avLst/>
          </a:prstGeom>
        </p:spPr>
      </p:pic>
      <p:sp>
        <p:nvSpPr>
          <p:cNvPr id="45" name="矩形 5"/>
          <p:cNvSpPr>
            <a:spLocks noChangeArrowheads="1"/>
          </p:cNvSpPr>
          <p:nvPr userDrawn="1"/>
        </p:nvSpPr>
        <p:spPr bwMode="auto">
          <a:xfrm>
            <a:off x="1143000" y="1849294"/>
            <a:ext cx="5486400" cy="22832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6" name="手繪多邊形 13"/>
          <p:cNvSpPr>
            <a:spLocks/>
          </p:cNvSpPr>
          <p:nvPr userDrawn="1"/>
        </p:nvSpPr>
        <p:spPr bwMode="auto">
          <a:xfrm>
            <a:off x="1435458" y="138646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7" name="文字版面配置區 37"/>
          <p:cNvSpPr>
            <a:spLocks noGrp="1"/>
          </p:cNvSpPr>
          <p:nvPr>
            <p:ph type="body" sz="quarter" idx="10" hasCustomPrompt="1"/>
          </p:nvPr>
        </p:nvSpPr>
        <p:spPr>
          <a:xfrm>
            <a:off x="2017154" y="1744584"/>
            <a:ext cx="3738092" cy="104640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zh-TW"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48" name="文字版面配置區 37"/>
          <p:cNvSpPr>
            <a:spLocks noGrp="1"/>
          </p:cNvSpPr>
          <p:nvPr>
            <p:ph type="body" sz="quarter" idx="11" hasCustomPrompt="1"/>
          </p:nvPr>
        </p:nvSpPr>
        <p:spPr>
          <a:xfrm>
            <a:off x="2017154" y="2790992"/>
            <a:ext cx="3738092" cy="63052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zh-TW" sz="1600" cap="none" baseline="0">
                <a:solidFill>
                  <a:schemeClr val="accent3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49" name="文字版面配置區 37"/>
          <p:cNvSpPr>
            <a:spLocks noGrp="1"/>
          </p:cNvSpPr>
          <p:nvPr>
            <p:ph type="body" sz="quarter" idx="12" hasCustomPrompt="1"/>
          </p:nvPr>
        </p:nvSpPr>
        <p:spPr>
          <a:xfrm>
            <a:off x="2017154" y="3481891"/>
            <a:ext cx="3738092" cy="804359"/>
          </a:xfrm>
        </p:spPr>
        <p:txBody>
          <a:bodyPr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zh-TW" sz="110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57" name="矩形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58" name="圖片 57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5235003"/>
            <a:ext cx="5486400" cy="3655907"/>
          </a:xfrm>
          <a:prstGeom prst="rect">
            <a:avLst/>
          </a:prstGeom>
        </p:spPr>
      </p:pic>
      <p:sp>
        <p:nvSpPr>
          <p:cNvPr id="59" name="矩形 5"/>
          <p:cNvSpPr>
            <a:spLocks noChangeArrowheads="1"/>
          </p:cNvSpPr>
          <p:nvPr userDrawn="1"/>
        </p:nvSpPr>
        <p:spPr bwMode="auto">
          <a:xfrm>
            <a:off x="1143000" y="5916404"/>
            <a:ext cx="5486400" cy="22832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0" name="手繪多邊形 13"/>
          <p:cNvSpPr>
            <a:spLocks/>
          </p:cNvSpPr>
          <p:nvPr userDrawn="1"/>
        </p:nvSpPr>
        <p:spPr bwMode="auto">
          <a:xfrm>
            <a:off x="1435458" y="545357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1" name="文字版面配置區 37"/>
          <p:cNvSpPr>
            <a:spLocks noGrp="1"/>
          </p:cNvSpPr>
          <p:nvPr>
            <p:ph type="body" sz="quarter" idx="13" hasCustomPrompt="1"/>
          </p:nvPr>
        </p:nvSpPr>
        <p:spPr>
          <a:xfrm>
            <a:off x="2017154" y="5811694"/>
            <a:ext cx="3738092" cy="104640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zh-TW"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62" name="文字版面配置區 37"/>
          <p:cNvSpPr>
            <a:spLocks noGrp="1"/>
          </p:cNvSpPr>
          <p:nvPr>
            <p:ph type="body" sz="quarter" idx="14" hasCustomPrompt="1"/>
          </p:nvPr>
        </p:nvSpPr>
        <p:spPr>
          <a:xfrm>
            <a:off x="2017154" y="6858102"/>
            <a:ext cx="3738092" cy="63052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zh-TW" sz="1600" cap="none" baseline="0">
                <a:solidFill>
                  <a:schemeClr val="accent3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63" name="文字版面配置區 37"/>
          <p:cNvSpPr>
            <a:spLocks noGrp="1"/>
          </p:cNvSpPr>
          <p:nvPr>
            <p:ph type="body" sz="quarter" idx="15" hasCustomPrompt="1"/>
          </p:nvPr>
        </p:nvSpPr>
        <p:spPr>
          <a:xfrm>
            <a:off x="2017154" y="7549001"/>
            <a:ext cx="3738092" cy="804359"/>
          </a:xfrm>
        </p:spPr>
        <p:txBody>
          <a:bodyPr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zh-TW" sz="1100" cap="none" baseline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按一下以新增文字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t>2014/1/22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zh-TW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zh-TW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麗麗</a:t>
            </a:r>
            <a:r>
              <a:rPr lang="zh-TW" dirty="0" smtClean="0"/>
              <a:t>生日快樂</a:t>
            </a:r>
            <a:r>
              <a:rPr lang="zh-TW" dirty="0"/>
              <a:t>！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TW"/>
              <a:t>歡迎與我們一同慶祝</a:t>
            </a:r>
          </a:p>
          <a:p>
            <a:r>
              <a:rPr lang="zh-TW"/>
              <a:t>8 月 23 日星期一下午 2:30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TW"/>
              <a:t>壽司餐廳</a:t>
            </a:r>
          </a:p>
          <a:p>
            <a:r>
              <a:rPr lang="zh-TW"/>
              <a:t>台中市仁愛路四段 180 號</a:t>
            </a:r>
          </a:p>
          <a:p>
            <a:r>
              <a:rPr lang="zh-TW"/>
              <a:t>請回覆至 erin@example.com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 altLang="en-US" dirty="0" smtClean="0"/>
              <a:t>麗麗</a:t>
            </a:r>
            <a:r>
              <a:rPr lang="zh-TW" dirty="0" smtClean="0"/>
              <a:t>生日快樂</a:t>
            </a:r>
            <a:r>
              <a:rPr lang="zh-TW" dirty="0"/>
              <a:t>！</a:t>
            </a: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TW"/>
              <a:t>歡迎與我們一同慶祝</a:t>
            </a:r>
          </a:p>
          <a:p>
            <a:r>
              <a:rPr lang="zh-TW"/>
              <a:t>8 月 23 日星期一下午 2:30</a:t>
            </a:r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TW"/>
              <a:t>壽司餐廳</a:t>
            </a:r>
          </a:p>
          <a:p>
            <a:r>
              <a:rPr lang="zh-TW"/>
              <a:t>台中市仁愛路四段 180 號</a:t>
            </a:r>
          </a:p>
          <a:p>
            <a:r>
              <a:rPr lang="zh-TW"/>
              <a:t>請回覆至 erin@example.com</a:t>
            </a:r>
          </a:p>
        </p:txBody>
      </p:sp>
    </p:spTree>
    <p:extLst>
      <p:ext uri="{BB962C8B-B14F-4D97-AF65-F5344CB8AC3E}">
        <p14:creationId xmlns:p14="http://schemas.microsoft.com/office/powerpoint/2010/main" val="1116289082"/>
      </p:ext>
    </p:extLst>
  </p:cSld>
  <p:clrMapOvr>
    <a:masterClrMapping/>
  </p:clrMapOvr>
</p:sld>
</file>

<file path=ppt/theme/theme1.xml><?xml version="1.0" encoding="utf-8"?>
<a:theme xmlns:a="http://schemas.openxmlformats.org/drawingml/2006/main" name="邀請函 (藍色緞帶)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BlueRibbon.potx" id="{BF01ED83-D56C-4CAA-985C-0984ACDAFF74}" vid="{FCAFC9F0-7078-441D-B98D-6F31FC603504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F7E612-AA70-48BF-BB5C-DF7A5083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90AA32-8904-44E9-AE67-0DB9961AB7B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F94F4AE-7619-4603-BCEB-A1445B3B78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118</Words>
  <Application>Microsoft Office PowerPoint</Application>
  <PresentationFormat>自訂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Microsoft JhengHei UI</vt:lpstr>
      <vt:lpstr>Arial</vt:lpstr>
      <vt:lpstr>Century</vt:lpstr>
      <vt:lpstr>邀請函 (藍色緞帶)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2012-09-23T22:37:12Z</dcterms:created>
  <dcterms:modified xsi:type="dcterms:W3CDTF">2014-01-22T15:22:39Z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