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448" userDrawn="1">
          <p15:clr>
            <a:srgbClr val="A4A3A4"/>
          </p15:clr>
        </p15:guide>
        <p15:guide id="3" orient="horz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0654" autoAdjust="0"/>
  </p:normalViewPr>
  <p:slideViewPr>
    <p:cSldViewPr snapToGrid="0" showGuides="1">
      <p:cViewPr varScale="1">
        <p:scale>
          <a:sx n="70" d="100"/>
          <a:sy n="70" d="100"/>
        </p:scale>
        <p:origin x="2982" y="72"/>
      </p:cViewPr>
      <p:guideLst>
        <p:guide pos="2448"/>
        <p:guide orient="horz"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0DF0C42-8226-4523-B11E-7C13978E6CFD}" type="datetimeFigureOut">
              <a:rPr lang="en-US" altLang="zh-TW" smtClean="0"/>
              <a:t>12/6/2013</a:t>
            </a:fld>
            <a:endParaRPr 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FE0F56A-0C86-4ACC-9CF4-1B63F756A4B0}" type="slidenum">
              <a:rPr lang="zh-TW" smtClean="0"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37438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AC0A8818-56B1-4EAC-B5D3-7BFFD2C4E1DE}" type="datetimeFigureOut">
              <a:t>2013/12/6</a:t>
            </a:fld>
            <a:endParaRPr lang="zh-TW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636046C0-8A92-4E40-B931-77A8EEB71F69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669489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若要</a:t>
            </a:r>
            <a:r>
              <a:rPr lang="zh-TW" baseline="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變更第一個範例名片，請將內容取代為自訂內容。 </a:t>
            </a:r>
          </a:p>
          <a:p>
            <a:endParaRPr lang="zh-TW" baseline="0" dirty="0" smtClean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r>
              <a:rPr lang="zh-TW" baseline="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或者，若要從全新版面開始輸入，請按下 [常用] 索引標籤中的 [新增投影片] 按鈕以插入全新頁面。此時將您的文字輸入至空白的版面配置區。</a:t>
            </a:r>
            <a:endParaRPr lang="zh-TW" dirty="0" smtClean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endParaRPr lang="zh-TW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046C0-8A92-4E40-B931-77A8EEB71F69}" type="slidenum">
              <a:rPr lang="zh-TW" smtClean="0"/>
              <a:t>1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895776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sz="quarter" idx="10" hasCustomPrompt="1"/>
          </p:nvPr>
        </p:nvSpPr>
        <p:spPr>
          <a:xfrm>
            <a:off x="1010324" y="633994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TW"/>
              <a:t>在此輸入姓名</a:t>
            </a:r>
          </a:p>
        </p:txBody>
      </p:sp>
      <p:sp>
        <p:nvSpPr>
          <p:cNvPr id="5" name="文字版面配置區 2"/>
          <p:cNvSpPr>
            <a:spLocks noGrp="1"/>
          </p:cNvSpPr>
          <p:nvPr>
            <p:ph type="body" sz="quarter" idx="12" hasCustomPrompt="1"/>
          </p:nvPr>
        </p:nvSpPr>
        <p:spPr>
          <a:xfrm>
            <a:off x="1010324" y="912265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TW"/>
              <a:t>在此輸入職稱或興趣</a:t>
            </a:r>
          </a:p>
        </p:txBody>
      </p:sp>
      <p:sp>
        <p:nvSpPr>
          <p:cNvPr id="4" name="文字版面配置區 2"/>
          <p:cNvSpPr>
            <a:spLocks noGrp="1"/>
          </p:cNvSpPr>
          <p:nvPr>
            <p:ph type="body" sz="quarter" idx="11" hasCustomPrompt="1"/>
          </p:nvPr>
        </p:nvSpPr>
        <p:spPr>
          <a:xfrm>
            <a:off x="2526015" y="1379301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TW"/>
              <a:t>在此輸入地址</a:t>
            </a:r>
          </a:p>
        </p:txBody>
      </p:sp>
      <p:sp>
        <p:nvSpPr>
          <p:cNvPr id="7" name="文字版面配置區 2"/>
          <p:cNvSpPr>
            <a:spLocks noGrp="1"/>
          </p:cNvSpPr>
          <p:nvPr>
            <p:ph type="body" sz="quarter" idx="13" hasCustomPrompt="1"/>
          </p:nvPr>
        </p:nvSpPr>
        <p:spPr>
          <a:xfrm>
            <a:off x="2526015" y="1644862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TW"/>
              <a:t>電話號碼</a:t>
            </a:r>
          </a:p>
        </p:txBody>
      </p:sp>
      <p:sp>
        <p:nvSpPr>
          <p:cNvPr id="8" name="文字版面配置區 2"/>
          <p:cNvSpPr>
            <a:spLocks noGrp="1"/>
          </p:cNvSpPr>
          <p:nvPr>
            <p:ph type="body" sz="quarter" idx="14" hasCustomPrompt="1"/>
          </p:nvPr>
        </p:nvSpPr>
        <p:spPr>
          <a:xfrm>
            <a:off x="2526015" y="1787233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TW"/>
              <a:t>電子郵件地址</a:t>
            </a:r>
          </a:p>
        </p:txBody>
      </p:sp>
      <p:sp>
        <p:nvSpPr>
          <p:cNvPr id="9" name="文字版面配置區 2"/>
          <p:cNvSpPr>
            <a:spLocks noGrp="1"/>
          </p:cNvSpPr>
          <p:nvPr>
            <p:ph type="body" sz="quarter" idx="15" hasCustomPrompt="1"/>
          </p:nvPr>
        </p:nvSpPr>
        <p:spPr>
          <a:xfrm>
            <a:off x="2526015" y="1929603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TW"/>
              <a:t>Twitter 帳號</a:t>
            </a:r>
          </a:p>
        </p:txBody>
      </p:sp>
      <p:sp>
        <p:nvSpPr>
          <p:cNvPr id="22" name="文字版面配置區 2"/>
          <p:cNvSpPr>
            <a:spLocks noGrp="1"/>
          </p:cNvSpPr>
          <p:nvPr>
            <p:ph type="body" sz="quarter" idx="16" hasCustomPrompt="1"/>
          </p:nvPr>
        </p:nvSpPr>
        <p:spPr>
          <a:xfrm>
            <a:off x="4215384" y="633994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TW"/>
              <a:t>在此輸入姓名</a:t>
            </a:r>
          </a:p>
        </p:txBody>
      </p:sp>
      <p:sp>
        <p:nvSpPr>
          <p:cNvPr id="24" name="文字版面配置區 2"/>
          <p:cNvSpPr>
            <a:spLocks noGrp="1"/>
          </p:cNvSpPr>
          <p:nvPr>
            <p:ph type="body" sz="quarter" idx="18" hasCustomPrompt="1"/>
          </p:nvPr>
        </p:nvSpPr>
        <p:spPr>
          <a:xfrm>
            <a:off x="4215384" y="912265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TW"/>
              <a:t>在此輸入職稱或興趣</a:t>
            </a:r>
          </a:p>
        </p:txBody>
      </p:sp>
      <p:sp>
        <p:nvSpPr>
          <p:cNvPr id="23" name="文字版面配置區 2"/>
          <p:cNvSpPr>
            <a:spLocks noGrp="1"/>
          </p:cNvSpPr>
          <p:nvPr>
            <p:ph type="body" sz="quarter" idx="17" hasCustomPrompt="1"/>
          </p:nvPr>
        </p:nvSpPr>
        <p:spPr>
          <a:xfrm>
            <a:off x="5731075" y="1379301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TW"/>
              <a:t>在此輸入地址</a:t>
            </a:r>
          </a:p>
        </p:txBody>
      </p:sp>
      <p:sp>
        <p:nvSpPr>
          <p:cNvPr id="25" name="文字版面配置區 2"/>
          <p:cNvSpPr>
            <a:spLocks noGrp="1"/>
          </p:cNvSpPr>
          <p:nvPr>
            <p:ph type="body" sz="quarter" idx="19" hasCustomPrompt="1"/>
          </p:nvPr>
        </p:nvSpPr>
        <p:spPr>
          <a:xfrm>
            <a:off x="5731075" y="1644862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TW"/>
              <a:t>電話號碼</a:t>
            </a:r>
          </a:p>
        </p:txBody>
      </p:sp>
      <p:sp>
        <p:nvSpPr>
          <p:cNvPr id="26" name="文字版面配置區 2"/>
          <p:cNvSpPr>
            <a:spLocks noGrp="1"/>
          </p:cNvSpPr>
          <p:nvPr>
            <p:ph type="body" sz="quarter" idx="20" hasCustomPrompt="1"/>
          </p:nvPr>
        </p:nvSpPr>
        <p:spPr>
          <a:xfrm>
            <a:off x="5731075" y="1787233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TW"/>
              <a:t>電子郵件地址</a:t>
            </a:r>
          </a:p>
        </p:txBody>
      </p:sp>
      <p:sp>
        <p:nvSpPr>
          <p:cNvPr id="27" name="文字版面配置區 2"/>
          <p:cNvSpPr>
            <a:spLocks noGrp="1"/>
          </p:cNvSpPr>
          <p:nvPr>
            <p:ph type="body" sz="quarter" idx="21" hasCustomPrompt="1"/>
          </p:nvPr>
        </p:nvSpPr>
        <p:spPr>
          <a:xfrm>
            <a:off x="5731075" y="1929603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TW"/>
              <a:t>Twitter 帳號</a:t>
            </a:r>
          </a:p>
        </p:txBody>
      </p:sp>
      <p:sp>
        <p:nvSpPr>
          <p:cNvPr id="28" name="文字版面配置區 2"/>
          <p:cNvSpPr>
            <a:spLocks noGrp="1"/>
          </p:cNvSpPr>
          <p:nvPr>
            <p:ph type="body" sz="quarter" idx="22" hasCustomPrompt="1"/>
          </p:nvPr>
        </p:nvSpPr>
        <p:spPr>
          <a:xfrm>
            <a:off x="1010324" y="2455479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TW"/>
              <a:t>在此輸入姓名</a:t>
            </a:r>
          </a:p>
        </p:txBody>
      </p:sp>
      <p:sp>
        <p:nvSpPr>
          <p:cNvPr id="30" name="文字版面配置區 2"/>
          <p:cNvSpPr>
            <a:spLocks noGrp="1"/>
          </p:cNvSpPr>
          <p:nvPr>
            <p:ph type="body" sz="quarter" idx="24" hasCustomPrompt="1"/>
          </p:nvPr>
        </p:nvSpPr>
        <p:spPr>
          <a:xfrm>
            <a:off x="1010324" y="2733750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TW"/>
              <a:t>在此輸入職稱或興趣</a:t>
            </a:r>
          </a:p>
        </p:txBody>
      </p:sp>
      <p:sp>
        <p:nvSpPr>
          <p:cNvPr id="29" name="文字版面配置區 2"/>
          <p:cNvSpPr>
            <a:spLocks noGrp="1"/>
          </p:cNvSpPr>
          <p:nvPr>
            <p:ph type="body" sz="quarter" idx="23" hasCustomPrompt="1"/>
          </p:nvPr>
        </p:nvSpPr>
        <p:spPr>
          <a:xfrm>
            <a:off x="2526015" y="3200786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TW"/>
              <a:t>在此輸入地址</a:t>
            </a:r>
          </a:p>
        </p:txBody>
      </p:sp>
      <p:sp>
        <p:nvSpPr>
          <p:cNvPr id="31" name="文字版面配置區 2"/>
          <p:cNvSpPr>
            <a:spLocks noGrp="1"/>
          </p:cNvSpPr>
          <p:nvPr>
            <p:ph type="body" sz="quarter" idx="25" hasCustomPrompt="1"/>
          </p:nvPr>
        </p:nvSpPr>
        <p:spPr>
          <a:xfrm>
            <a:off x="2526015" y="3466347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TW"/>
              <a:t>電話號碼</a:t>
            </a:r>
          </a:p>
        </p:txBody>
      </p:sp>
      <p:sp>
        <p:nvSpPr>
          <p:cNvPr id="32" name="文字版面配置區 2"/>
          <p:cNvSpPr>
            <a:spLocks noGrp="1"/>
          </p:cNvSpPr>
          <p:nvPr>
            <p:ph type="body" sz="quarter" idx="26" hasCustomPrompt="1"/>
          </p:nvPr>
        </p:nvSpPr>
        <p:spPr>
          <a:xfrm>
            <a:off x="2526015" y="3608718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TW"/>
              <a:t>電子郵件地址</a:t>
            </a:r>
          </a:p>
        </p:txBody>
      </p:sp>
      <p:sp>
        <p:nvSpPr>
          <p:cNvPr id="33" name="文字版面配置區 2"/>
          <p:cNvSpPr>
            <a:spLocks noGrp="1"/>
          </p:cNvSpPr>
          <p:nvPr>
            <p:ph type="body" sz="quarter" idx="27" hasCustomPrompt="1"/>
          </p:nvPr>
        </p:nvSpPr>
        <p:spPr>
          <a:xfrm>
            <a:off x="2526015" y="3751088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TW"/>
              <a:t>Twitter 帳號</a:t>
            </a:r>
          </a:p>
        </p:txBody>
      </p:sp>
      <p:sp>
        <p:nvSpPr>
          <p:cNvPr id="34" name="文字版面配置區 2"/>
          <p:cNvSpPr>
            <a:spLocks noGrp="1"/>
          </p:cNvSpPr>
          <p:nvPr>
            <p:ph type="body" sz="quarter" idx="28" hasCustomPrompt="1"/>
          </p:nvPr>
        </p:nvSpPr>
        <p:spPr>
          <a:xfrm>
            <a:off x="4215384" y="2455479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TW"/>
              <a:t>在此輸入姓名</a:t>
            </a:r>
          </a:p>
        </p:txBody>
      </p:sp>
      <p:sp>
        <p:nvSpPr>
          <p:cNvPr id="36" name="文字版面配置區 2"/>
          <p:cNvSpPr>
            <a:spLocks noGrp="1"/>
          </p:cNvSpPr>
          <p:nvPr>
            <p:ph type="body" sz="quarter" idx="30" hasCustomPrompt="1"/>
          </p:nvPr>
        </p:nvSpPr>
        <p:spPr>
          <a:xfrm>
            <a:off x="4215384" y="2733750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TW"/>
              <a:t>在此輸入職稱或興趣</a:t>
            </a:r>
          </a:p>
        </p:txBody>
      </p:sp>
      <p:sp>
        <p:nvSpPr>
          <p:cNvPr id="35" name="文字版面配置區 2"/>
          <p:cNvSpPr>
            <a:spLocks noGrp="1"/>
          </p:cNvSpPr>
          <p:nvPr>
            <p:ph type="body" sz="quarter" idx="29" hasCustomPrompt="1"/>
          </p:nvPr>
        </p:nvSpPr>
        <p:spPr>
          <a:xfrm>
            <a:off x="5731075" y="3200786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TW"/>
              <a:t>在此輸入地址</a:t>
            </a:r>
          </a:p>
        </p:txBody>
      </p:sp>
      <p:sp>
        <p:nvSpPr>
          <p:cNvPr id="37" name="文字版面配置區 2"/>
          <p:cNvSpPr>
            <a:spLocks noGrp="1"/>
          </p:cNvSpPr>
          <p:nvPr>
            <p:ph type="body" sz="quarter" idx="31" hasCustomPrompt="1"/>
          </p:nvPr>
        </p:nvSpPr>
        <p:spPr>
          <a:xfrm>
            <a:off x="5731075" y="3466347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TW"/>
              <a:t>電話號碼</a:t>
            </a:r>
          </a:p>
        </p:txBody>
      </p:sp>
      <p:sp>
        <p:nvSpPr>
          <p:cNvPr id="38" name="文字版面配置區 2"/>
          <p:cNvSpPr>
            <a:spLocks noGrp="1"/>
          </p:cNvSpPr>
          <p:nvPr>
            <p:ph type="body" sz="quarter" idx="32" hasCustomPrompt="1"/>
          </p:nvPr>
        </p:nvSpPr>
        <p:spPr>
          <a:xfrm>
            <a:off x="5731075" y="3608718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TW"/>
              <a:t>電子郵件地址</a:t>
            </a:r>
          </a:p>
        </p:txBody>
      </p:sp>
      <p:sp>
        <p:nvSpPr>
          <p:cNvPr id="39" name="文字版面配置區 2"/>
          <p:cNvSpPr>
            <a:spLocks noGrp="1"/>
          </p:cNvSpPr>
          <p:nvPr>
            <p:ph type="body" sz="quarter" idx="33" hasCustomPrompt="1"/>
          </p:nvPr>
        </p:nvSpPr>
        <p:spPr>
          <a:xfrm>
            <a:off x="5731075" y="3751088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TW"/>
              <a:t>Twitter 帳號</a:t>
            </a:r>
          </a:p>
        </p:txBody>
      </p:sp>
      <p:sp>
        <p:nvSpPr>
          <p:cNvPr id="40" name="文字版面配置區 2"/>
          <p:cNvSpPr>
            <a:spLocks noGrp="1"/>
          </p:cNvSpPr>
          <p:nvPr>
            <p:ph type="body" sz="quarter" idx="34" hasCustomPrompt="1"/>
          </p:nvPr>
        </p:nvSpPr>
        <p:spPr>
          <a:xfrm>
            <a:off x="1010324" y="4284278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TW"/>
              <a:t>在此輸入姓名</a:t>
            </a:r>
          </a:p>
        </p:txBody>
      </p:sp>
      <p:sp>
        <p:nvSpPr>
          <p:cNvPr id="42" name="文字版面配置區 2"/>
          <p:cNvSpPr>
            <a:spLocks noGrp="1"/>
          </p:cNvSpPr>
          <p:nvPr>
            <p:ph type="body" sz="quarter" idx="36" hasCustomPrompt="1"/>
          </p:nvPr>
        </p:nvSpPr>
        <p:spPr>
          <a:xfrm>
            <a:off x="1010324" y="4562549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TW"/>
              <a:t>在此輸入職稱或興趣</a:t>
            </a:r>
          </a:p>
        </p:txBody>
      </p:sp>
      <p:sp>
        <p:nvSpPr>
          <p:cNvPr id="41" name="文字版面配置區 2"/>
          <p:cNvSpPr>
            <a:spLocks noGrp="1"/>
          </p:cNvSpPr>
          <p:nvPr>
            <p:ph type="body" sz="quarter" idx="35" hasCustomPrompt="1"/>
          </p:nvPr>
        </p:nvSpPr>
        <p:spPr>
          <a:xfrm>
            <a:off x="2526015" y="5029585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TW"/>
              <a:t>在此輸入地址</a:t>
            </a:r>
          </a:p>
        </p:txBody>
      </p:sp>
      <p:sp>
        <p:nvSpPr>
          <p:cNvPr id="43" name="文字版面配置區 2"/>
          <p:cNvSpPr>
            <a:spLocks noGrp="1"/>
          </p:cNvSpPr>
          <p:nvPr>
            <p:ph type="body" sz="quarter" idx="37" hasCustomPrompt="1"/>
          </p:nvPr>
        </p:nvSpPr>
        <p:spPr>
          <a:xfrm>
            <a:off x="2526015" y="5295146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TW"/>
              <a:t>電話號碼</a:t>
            </a:r>
          </a:p>
        </p:txBody>
      </p:sp>
      <p:sp>
        <p:nvSpPr>
          <p:cNvPr id="44" name="文字版面配置區 2"/>
          <p:cNvSpPr>
            <a:spLocks noGrp="1"/>
          </p:cNvSpPr>
          <p:nvPr>
            <p:ph type="body" sz="quarter" idx="38" hasCustomPrompt="1"/>
          </p:nvPr>
        </p:nvSpPr>
        <p:spPr>
          <a:xfrm>
            <a:off x="2526015" y="5437517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TW"/>
              <a:t>電子郵件地址</a:t>
            </a:r>
          </a:p>
        </p:txBody>
      </p:sp>
      <p:sp>
        <p:nvSpPr>
          <p:cNvPr id="45" name="文字版面配置區 2"/>
          <p:cNvSpPr>
            <a:spLocks noGrp="1"/>
          </p:cNvSpPr>
          <p:nvPr>
            <p:ph type="body" sz="quarter" idx="39" hasCustomPrompt="1"/>
          </p:nvPr>
        </p:nvSpPr>
        <p:spPr>
          <a:xfrm>
            <a:off x="2526015" y="5579887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TW"/>
              <a:t>Twitter 帳號</a:t>
            </a:r>
          </a:p>
        </p:txBody>
      </p:sp>
      <p:sp>
        <p:nvSpPr>
          <p:cNvPr id="46" name="文字版面配置區 2"/>
          <p:cNvSpPr>
            <a:spLocks noGrp="1"/>
          </p:cNvSpPr>
          <p:nvPr>
            <p:ph type="body" sz="quarter" idx="40" hasCustomPrompt="1"/>
          </p:nvPr>
        </p:nvSpPr>
        <p:spPr>
          <a:xfrm>
            <a:off x="4215384" y="4284278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TW"/>
              <a:t>在此輸入姓名</a:t>
            </a:r>
          </a:p>
        </p:txBody>
      </p:sp>
      <p:sp>
        <p:nvSpPr>
          <p:cNvPr id="48" name="文字版面配置區 2"/>
          <p:cNvSpPr>
            <a:spLocks noGrp="1"/>
          </p:cNvSpPr>
          <p:nvPr>
            <p:ph type="body" sz="quarter" idx="42" hasCustomPrompt="1"/>
          </p:nvPr>
        </p:nvSpPr>
        <p:spPr>
          <a:xfrm>
            <a:off x="4215384" y="4562549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TW"/>
              <a:t>在此輸入職稱或興趣</a:t>
            </a:r>
          </a:p>
        </p:txBody>
      </p:sp>
      <p:sp>
        <p:nvSpPr>
          <p:cNvPr id="47" name="文字版面配置區 2"/>
          <p:cNvSpPr>
            <a:spLocks noGrp="1"/>
          </p:cNvSpPr>
          <p:nvPr>
            <p:ph type="body" sz="quarter" idx="41" hasCustomPrompt="1"/>
          </p:nvPr>
        </p:nvSpPr>
        <p:spPr>
          <a:xfrm>
            <a:off x="5731075" y="5029585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TW"/>
              <a:t>在此輸入地址</a:t>
            </a:r>
          </a:p>
        </p:txBody>
      </p:sp>
      <p:sp>
        <p:nvSpPr>
          <p:cNvPr id="49" name="文字版面配置區 2"/>
          <p:cNvSpPr>
            <a:spLocks noGrp="1"/>
          </p:cNvSpPr>
          <p:nvPr>
            <p:ph type="body" sz="quarter" idx="43" hasCustomPrompt="1"/>
          </p:nvPr>
        </p:nvSpPr>
        <p:spPr>
          <a:xfrm>
            <a:off x="5731075" y="5295146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TW"/>
              <a:t>電話號碼</a:t>
            </a:r>
          </a:p>
        </p:txBody>
      </p:sp>
      <p:sp>
        <p:nvSpPr>
          <p:cNvPr id="50" name="文字版面配置區 2"/>
          <p:cNvSpPr>
            <a:spLocks noGrp="1"/>
          </p:cNvSpPr>
          <p:nvPr>
            <p:ph type="body" sz="quarter" idx="44" hasCustomPrompt="1"/>
          </p:nvPr>
        </p:nvSpPr>
        <p:spPr>
          <a:xfrm>
            <a:off x="5731075" y="5437517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TW"/>
              <a:t>電子郵件地址</a:t>
            </a:r>
          </a:p>
        </p:txBody>
      </p:sp>
      <p:sp>
        <p:nvSpPr>
          <p:cNvPr id="51" name="文字版面配置區 2"/>
          <p:cNvSpPr>
            <a:spLocks noGrp="1"/>
          </p:cNvSpPr>
          <p:nvPr>
            <p:ph type="body" sz="quarter" idx="45" hasCustomPrompt="1"/>
          </p:nvPr>
        </p:nvSpPr>
        <p:spPr>
          <a:xfrm>
            <a:off x="5731075" y="5579887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TW"/>
              <a:t>Twitter 帳號</a:t>
            </a:r>
          </a:p>
        </p:txBody>
      </p:sp>
      <p:sp>
        <p:nvSpPr>
          <p:cNvPr id="52" name="文字版面配置區 2"/>
          <p:cNvSpPr>
            <a:spLocks noGrp="1"/>
          </p:cNvSpPr>
          <p:nvPr>
            <p:ph type="body" sz="quarter" idx="46" hasCustomPrompt="1"/>
          </p:nvPr>
        </p:nvSpPr>
        <p:spPr>
          <a:xfrm>
            <a:off x="1010324" y="6113077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TW"/>
              <a:t>在此輸入姓名</a:t>
            </a:r>
          </a:p>
        </p:txBody>
      </p:sp>
      <p:sp>
        <p:nvSpPr>
          <p:cNvPr id="54" name="文字版面配置區 2"/>
          <p:cNvSpPr>
            <a:spLocks noGrp="1"/>
          </p:cNvSpPr>
          <p:nvPr>
            <p:ph type="body" sz="quarter" idx="48" hasCustomPrompt="1"/>
          </p:nvPr>
        </p:nvSpPr>
        <p:spPr>
          <a:xfrm>
            <a:off x="1010324" y="6391348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TW"/>
              <a:t>在此輸入職稱或興趣</a:t>
            </a:r>
          </a:p>
        </p:txBody>
      </p:sp>
      <p:sp>
        <p:nvSpPr>
          <p:cNvPr id="53" name="文字版面配置區 2"/>
          <p:cNvSpPr>
            <a:spLocks noGrp="1"/>
          </p:cNvSpPr>
          <p:nvPr>
            <p:ph type="body" sz="quarter" idx="47" hasCustomPrompt="1"/>
          </p:nvPr>
        </p:nvSpPr>
        <p:spPr>
          <a:xfrm>
            <a:off x="2526015" y="6858384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TW"/>
              <a:t>在此輸入地址</a:t>
            </a:r>
          </a:p>
        </p:txBody>
      </p:sp>
      <p:sp>
        <p:nvSpPr>
          <p:cNvPr id="55" name="文字版面配置區 2"/>
          <p:cNvSpPr>
            <a:spLocks noGrp="1"/>
          </p:cNvSpPr>
          <p:nvPr>
            <p:ph type="body" sz="quarter" idx="49" hasCustomPrompt="1"/>
          </p:nvPr>
        </p:nvSpPr>
        <p:spPr>
          <a:xfrm>
            <a:off x="2526015" y="7123945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TW"/>
              <a:t>電話號碼</a:t>
            </a:r>
          </a:p>
        </p:txBody>
      </p:sp>
      <p:sp>
        <p:nvSpPr>
          <p:cNvPr id="56" name="文字版面配置區 2"/>
          <p:cNvSpPr>
            <a:spLocks noGrp="1"/>
          </p:cNvSpPr>
          <p:nvPr>
            <p:ph type="body" sz="quarter" idx="50" hasCustomPrompt="1"/>
          </p:nvPr>
        </p:nvSpPr>
        <p:spPr>
          <a:xfrm>
            <a:off x="2526015" y="7266316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TW"/>
              <a:t>電子郵件地址</a:t>
            </a:r>
          </a:p>
        </p:txBody>
      </p:sp>
      <p:sp>
        <p:nvSpPr>
          <p:cNvPr id="57" name="文字版面配置區 2"/>
          <p:cNvSpPr>
            <a:spLocks noGrp="1"/>
          </p:cNvSpPr>
          <p:nvPr>
            <p:ph type="body" sz="quarter" idx="51" hasCustomPrompt="1"/>
          </p:nvPr>
        </p:nvSpPr>
        <p:spPr>
          <a:xfrm>
            <a:off x="2526015" y="7408686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TW"/>
              <a:t>Twitter 帳號</a:t>
            </a:r>
          </a:p>
        </p:txBody>
      </p:sp>
      <p:sp>
        <p:nvSpPr>
          <p:cNvPr id="58" name="文字版面配置區 2"/>
          <p:cNvSpPr>
            <a:spLocks noGrp="1"/>
          </p:cNvSpPr>
          <p:nvPr>
            <p:ph type="body" sz="quarter" idx="52" hasCustomPrompt="1"/>
          </p:nvPr>
        </p:nvSpPr>
        <p:spPr>
          <a:xfrm>
            <a:off x="4215384" y="6113077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TW"/>
              <a:t>在此輸入姓名</a:t>
            </a:r>
          </a:p>
        </p:txBody>
      </p:sp>
      <p:sp>
        <p:nvSpPr>
          <p:cNvPr id="60" name="文字版面配置區 2"/>
          <p:cNvSpPr>
            <a:spLocks noGrp="1"/>
          </p:cNvSpPr>
          <p:nvPr>
            <p:ph type="body" sz="quarter" idx="54" hasCustomPrompt="1"/>
          </p:nvPr>
        </p:nvSpPr>
        <p:spPr>
          <a:xfrm>
            <a:off x="4215384" y="6391348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TW"/>
              <a:t>在此輸入職稱或興趣</a:t>
            </a:r>
          </a:p>
        </p:txBody>
      </p:sp>
      <p:sp>
        <p:nvSpPr>
          <p:cNvPr id="59" name="文字版面配置區 2"/>
          <p:cNvSpPr>
            <a:spLocks noGrp="1"/>
          </p:cNvSpPr>
          <p:nvPr>
            <p:ph type="body" sz="quarter" idx="53" hasCustomPrompt="1"/>
          </p:nvPr>
        </p:nvSpPr>
        <p:spPr>
          <a:xfrm>
            <a:off x="5731075" y="6858384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TW"/>
              <a:t>在此輸入地址</a:t>
            </a:r>
          </a:p>
        </p:txBody>
      </p:sp>
      <p:sp>
        <p:nvSpPr>
          <p:cNvPr id="61" name="文字版面配置區 2"/>
          <p:cNvSpPr>
            <a:spLocks noGrp="1"/>
          </p:cNvSpPr>
          <p:nvPr>
            <p:ph type="body" sz="quarter" idx="55" hasCustomPrompt="1"/>
          </p:nvPr>
        </p:nvSpPr>
        <p:spPr>
          <a:xfrm>
            <a:off x="5731075" y="7123945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TW"/>
              <a:t>電話號碼</a:t>
            </a:r>
          </a:p>
        </p:txBody>
      </p:sp>
      <p:sp>
        <p:nvSpPr>
          <p:cNvPr id="62" name="文字版面配置區 2"/>
          <p:cNvSpPr>
            <a:spLocks noGrp="1"/>
          </p:cNvSpPr>
          <p:nvPr>
            <p:ph type="body" sz="quarter" idx="56" hasCustomPrompt="1"/>
          </p:nvPr>
        </p:nvSpPr>
        <p:spPr>
          <a:xfrm>
            <a:off x="5731075" y="7266316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TW"/>
              <a:t>電子郵件地址</a:t>
            </a:r>
          </a:p>
        </p:txBody>
      </p:sp>
      <p:sp>
        <p:nvSpPr>
          <p:cNvPr id="63" name="文字版面配置區 2"/>
          <p:cNvSpPr>
            <a:spLocks noGrp="1"/>
          </p:cNvSpPr>
          <p:nvPr>
            <p:ph type="body" sz="quarter" idx="57" hasCustomPrompt="1"/>
          </p:nvPr>
        </p:nvSpPr>
        <p:spPr>
          <a:xfrm>
            <a:off x="5731075" y="7408686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TW"/>
              <a:t>Twitter 帳號</a:t>
            </a:r>
          </a:p>
        </p:txBody>
      </p:sp>
      <p:sp>
        <p:nvSpPr>
          <p:cNvPr id="64" name="文字版面配置區 2"/>
          <p:cNvSpPr>
            <a:spLocks noGrp="1"/>
          </p:cNvSpPr>
          <p:nvPr>
            <p:ph type="body" sz="quarter" idx="58" hasCustomPrompt="1"/>
          </p:nvPr>
        </p:nvSpPr>
        <p:spPr>
          <a:xfrm>
            <a:off x="1010324" y="7941876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TW"/>
              <a:t>在此輸入姓名</a:t>
            </a:r>
          </a:p>
        </p:txBody>
      </p:sp>
      <p:sp>
        <p:nvSpPr>
          <p:cNvPr id="66" name="文字版面配置區 2"/>
          <p:cNvSpPr>
            <a:spLocks noGrp="1"/>
          </p:cNvSpPr>
          <p:nvPr>
            <p:ph type="body" sz="quarter" idx="60" hasCustomPrompt="1"/>
          </p:nvPr>
        </p:nvSpPr>
        <p:spPr>
          <a:xfrm>
            <a:off x="1010324" y="8220147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TW"/>
              <a:t>在此輸入職稱或興趣</a:t>
            </a:r>
          </a:p>
        </p:txBody>
      </p:sp>
      <p:sp>
        <p:nvSpPr>
          <p:cNvPr id="65" name="文字版面配置區 2"/>
          <p:cNvSpPr>
            <a:spLocks noGrp="1"/>
          </p:cNvSpPr>
          <p:nvPr>
            <p:ph type="body" sz="quarter" idx="59" hasCustomPrompt="1"/>
          </p:nvPr>
        </p:nvSpPr>
        <p:spPr>
          <a:xfrm>
            <a:off x="2526015" y="8687183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TW"/>
              <a:t>在此輸入地址</a:t>
            </a:r>
          </a:p>
        </p:txBody>
      </p:sp>
      <p:sp>
        <p:nvSpPr>
          <p:cNvPr id="67" name="文字版面配置區 2"/>
          <p:cNvSpPr>
            <a:spLocks noGrp="1"/>
          </p:cNvSpPr>
          <p:nvPr>
            <p:ph type="body" sz="quarter" idx="61" hasCustomPrompt="1"/>
          </p:nvPr>
        </p:nvSpPr>
        <p:spPr>
          <a:xfrm>
            <a:off x="2526015" y="8952744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TW"/>
              <a:t>電話號碼</a:t>
            </a:r>
          </a:p>
        </p:txBody>
      </p:sp>
      <p:sp>
        <p:nvSpPr>
          <p:cNvPr id="68" name="文字版面配置區 2"/>
          <p:cNvSpPr>
            <a:spLocks noGrp="1"/>
          </p:cNvSpPr>
          <p:nvPr>
            <p:ph type="body" sz="quarter" idx="62" hasCustomPrompt="1"/>
          </p:nvPr>
        </p:nvSpPr>
        <p:spPr>
          <a:xfrm>
            <a:off x="2526015" y="9095115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TW"/>
              <a:t>電子郵件地址</a:t>
            </a:r>
          </a:p>
        </p:txBody>
      </p:sp>
      <p:sp>
        <p:nvSpPr>
          <p:cNvPr id="69" name="文字版面配置區 2"/>
          <p:cNvSpPr>
            <a:spLocks noGrp="1"/>
          </p:cNvSpPr>
          <p:nvPr>
            <p:ph type="body" sz="quarter" idx="63" hasCustomPrompt="1"/>
          </p:nvPr>
        </p:nvSpPr>
        <p:spPr>
          <a:xfrm>
            <a:off x="2526015" y="9237485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TW"/>
              <a:t>Twitter 帳號</a:t>
            </a:r>
          </a:p>
        </p:txBody>
      </p:sp>
      <p:sp>
        <p:nvSpPr>
          <p:cNvPr id="70" name="文字版面配置區 2"/>
          <p:cNvSpPr>
            <a:spLocks noGrp="1"/>
          </p:cNvSpPr>
          <p:nvPr>
            <p:ph type="body" sz="quarter" idx="64" hasCustomPrompt="1"/>
          </p:nvPr>
        </p:nvSpPr>
        <p:spPr>
          <a:xfrm>
            <a:off x="4215384" y="7941876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TW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TW"/>
              <a:t>在此輸入姓名</a:t>
            </a:r>
          </a:p>
        </p:txBody>
      </p:sp>
      <p:sp>
        <p:nvSpPr>
          <p:cNvPr id="72" name="文字版面配置區 2"/>
          <p:cNvSpPr>
            <a:spLocks noGrp="1"/>
          </p:cNvSpPr>
          <p:nvPr>
            <p:ph type="body" sz="quarter" idx="66" hasCustomPrompt="1"/>
          </p:nvPr>
        </p:nvSpPr>
        <p:spPr>
          <a:xfrm>
            <a:off x="4215384" y="8220147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TW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TW"/>
              <a:t>在此輸入職稱或興趣</a:t>
            </a:r>
          </a:p>
        </p:txBody>
      </p:sp>
      <p:sp>
        <p:nvSpPr>
          <p:cNvPr id="71" name="文字版面配置區 2"/>
          <p:cNvSpPr>
            <a:spLocks noGrp="1"/>
          </p:cNvSpPr>
          <p:nvPr>
            <p:ph type="body" sz="quarter" idx="65" hasCustomPrompt="1"/>
          </p:nvPr>
        </p:nvSpPr>
        <p:spPr>
          <a:xfrm>
            <a:off x="5731075" y="8687183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TW"/>
              <a:t>在此輸入地址</a:t>
            </a:r>
          </a:p>
        </p:txBody>
      </p:sp>
      <p:sp>
        <p:nvSpPr>
          <p:cNvPr id="73" name="文字版面配置區 2"/>
          <p:cNvSpPr>
            <a:spLocks noGrp="1"/>
          </p:cNvSpPr>
          <p:nvPr>
            <p:ph type="body" sz="quarter" idx="67" hasCustomPrompt="1"/>
          </p:nvPr>
        </p:nvSpPr>
        <p:spPr>
          <a:xfrm>
            <a:off x="5731075" y="8952744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TW"/>
              <a:t>電話號碼</a:t>
            </a:r>
          </a:p>
        </p:txBody>
      </p:sp>
      <p:sp>
        <p:nvSpPr>
          <p:cNvPr id="74" name="文字版面配置區 2"/>
          <p:cNvSpPr>
            <a:spLocks noGrp="1"/>
          </p:cNvSpPr>
          <p:nvPr>
            <p:ph type="body" sz="quarter" idx="68" hasCustomPrompt="1"/>
          </p:nvPr>
        </p:nvSpPr>
        <p:spPr>
          <a:xfrm>
            <a:off x="5731075" y="9095115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TW"/>
              <a:t>電子郵件地址</a:t>
            </a:r>
          </a:p>
        </p:txBody>
      </p:sp>
      <p:sp>
        <p:nvSpPr>
          <p:cNvPr id="75" name="文字版面配置區 2"/>
          <p:cNvSpPr>
            <a:spLocks noGrp="1"/>
          </p:cNvSpPr>
          <p:nvPr>
            <p:ph type="body" sz="quarter" idx="69" hasCustomPrompt="1"/>
          </p:nvPr>
        </p:nvSpPr>
        <p:spPr>
          <a:xfrm>
            <a:off x="5731075" y="9237485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zh-TW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zh-TW"/>
              <a:t>Twitter 帳號</a:t>
            </a:r>
          </a:p>
        </p:txBody>
      </p:sp>
    </p:spTree>
    <p:extLst>
      <p:ext uri="{BB962C8B-B14F-4D97-AF65-F5344CB8AC3E}">
        <p14:creationId xmlns:p14="http://schemas.microsoft.com/office/powerpoint/2010/main" val="177555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名片格線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8" name="矩形 7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sp>
          <p:nvSpPr>
            <p:cNvPr id="9" name="矩形 8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sp>
          <p:nvSpPr>
            <p:cNvPr id="10" name="矩形 9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sp>
          <p:nvSpPr>
            <p:cNvPr id="11" name="矩形 10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sp>
          <p:nvSpPr>
            <p:cNvPr id="12" name="矩形 11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sp>
          <p:nvSpPr>
            <p:cNvPr id="13" name="矩形 12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sp>
          <p:nvSpPr>
            <p:cNvPr id="14" name="矩形 13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sp>
          <p:nvSpPr>
            <p:cNvPr id="15" name="矩形 14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sp>
          <p:nvSpPr>
            <p:cNvPr id="16" name="矩形 15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sp>
          <p:nvSpPr>
            <p:cNvPr id="17" name="矩形 16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</p:grpSp>
      <p:sp>
        <p:nvSpPr>
          <p:cNvPr id="2" name="標題版面配置區 1" hidden="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文字版面配置區 2" hidden="1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 hidden="1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TW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E089B-7FF9-4A76-9A80-45C596FC758E}" type="datetimeFigureOut">
              <a:t>2013/12/6</a:t>
            </a:fld>
            <a:endParaRPr lang="zh-TW"/>
          </a:p>
        </p:txBody>
      </p:sp>
      <p:sp>
        <p:nvSpPr>
          <p:cNvPr id="5" name="頁尾版面配置區 4" hidden="1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zh-TW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/>
          </a:p>
        </p:txBody>
      </p:sp>
      <p:sp>
        <p:nvSpPr>
          <p:cNvPr id="6" name="投影片編號版面配置區 5" hidden="1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TW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0A0F0-231E-41D6-803A-199B82C09D42}" type="slidenum">
              <a:t>‹#›</a:t>
            </a:fld>
            <a:endParaRPr lang="zh-TW"/>
          </a:p>
        </p:txBody>
      </p:sp>
      <p:pic>
        <p:nvPicPr>
          <p:cNvPr id="38" name="圖片 37" descr="櫻花綻放特寫" title="投影片設計圖片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685800" y="458104"/>
            <a:ext cx="3201107" cy="1828800"/>
          </a:xfrm>
          <a:prstGeom prst="rect">
            <a:avLst/>
          </a:prstGeom>
        </p:spPr>
      </p:pic>
      <p:pic>
        <p:nvPicPr>
          <p:cNvPr id="40" name="圖片 39" descr="櫻花綻放特寫" title="投影片設計圖片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3886200" y="457200"/>
            <a:ext cx="3201107" cy="1828800"/>
          </a:xfrm>
          <a:prstGeom prst="rect">
            <a:avLst/>
          </a:prstGeom>
        </p:spPr>
      </p:pic>
      <p:pic>
        <p:nvPicPr>
          <p:cNvPr id="41" name="圖片 40" descr="櫻花綻放特寫" title="投影片設計圖片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685800" y="2286904"/>
            <a:ext cx="3201107" cy="1828800"/>
          </a:xfrm>
          <a:prstGeom prst="rect">
            <a:avLst/>
          </a:prstGeom>
        </p:spPr>
      </p:pic>
      <p:pic>
        <p:nvPicPr>
          <p:cNvPr id="42" name="圖片 41" descr="櫻花綻放特寫" title="投影片設計圖片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3886200" y="2286904"/>
            <a:ext cx="3201107" cy="1828800"/>
          </a:xfrm>
          <a:prstGeom prst="rect">
            <a:avLst/>
          </a:prstGeom>
        </p:spPr>
      </p:pic>
      <p:pic>
        <p:nvPicPr>
          <p:cNvPr id="43" name="圖片 42" descr="櫻花綻放特寫" title="投影片設計圖片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685800" y="4114800"/>
            <a:ext cx="3201107" cy="1828800"/>
          </a:xfrm>
          <a:prstGeom prst="rect">
            <a:avLst/>
          </a:prstGeom>
        </p:spPr>
      </p:pic>
      <p:pic>
        <p:nvPicPr>
          <p:cNvPr id="44" name="圖片 43" descr="櫻花綻放特寫" title="投影片設計圖片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3886200" y="4114800"/>
            <a:ext cx="3201107" cy="1828800"/>
          </a:xfrm>
          <a:prstGeom prst="rect">
            <a:avLst/>
          </a:prstGeom>
        </p:spPr>
      </p:pic>
      <p:pic>
        <p:nvPicPr>
          <p:cNvPr id="45" name="圖片 44" descr="櫻花綻放特寫" title="投影片設計圖片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685800" y="5943600"/>
            <a:ext cx="3201107" cy="1828800"/>
          </a:xfrm>
          <a:prstGeom prst="rect">
            <a:avLst/>
          </a:prstGeom>
        </p:spPr>
      </p:pic>
      <p:pic>
        <p:nvPicPr>
          <p:cNvPr id="46" name="圖片 45" descr="櫻花綻放特寫" title="投影片設計圖片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3886200" y="5943600"/>
            <a:ext cx="3201107" cy="1828800"/>
          </a:xfrm>
          <a:prstGeom prst="rect">
            <a:avLst/>
          </a:prstGeom>
        </p:spPr>
      </p:pic>
      <p:pic>
        <p:nvPicPr>
          <p:cNvPr id="47" name="圖片 46" descr="櫻花綻放特寫" title="投影片設計圖片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685800" y="7776018"/>
            <a:ext cx="3201107" cy="1828800"/>
          </a:xfrm>
          <a:prstGeom prst="rect">
            <a:avLst/>
          </a:prstGeom>
        </p:spPr>
      </p:pic>
      <p:pic>
        <p:nvPicPr>
          <p:cNvPr id="48" name="圖片 47" descr="櫻花綻放特寫" title="投影片設計圖片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3886200" y="7776018"/>
            <a:ext cx="3201107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03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zh-TW"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zh-TW"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TW"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TW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777240" rtl="0" eaLnBrk="1" latinLnBrk="0" hangingPunct="1"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448" userDrawn="1">
          <p15:clr>
            <a:srgbClr val="A4A3A4"/>
          </p15:clr>
        </p15:guide>
        <p15:guide id="3" pos="432" userDrawn="1">
          <p15:clr>
            <a:srgbClr val="A4A3A4"/>
          </p15:clr>
        </p15:guide>
        <p15:guide id="4" pos="4464" userDrawn="1">
          <p15:clr>
            <a:srgbClr val="A4A3A4"/>
          </p15:clr>
        </p15:guide>
        <p15:guide id="5" orient="horz" pos="288" userDrawn="1">
          <p15:clr>
            <a:srgbClr val="A4A3A4"/>
          </p15:clr>
        </p15:guide>
        <p15:guide id="6" orient="horz" pos="1440" userDrawn="1">
          <p15:clr>
            <a:srgbClr val="A4A3A4"/>
          </p15:clr>
        </p15:guide>
        <p15:guide id="7" orient="horz" pos="2592" userDrawn="1">
          <p15:clr>
            <a:srgbClr val="A4A3A4"/>
          </p15:clr>
        </p15:guide>
        <p15:guide id="8" orient="horz" pos="3744" userDrawn="1">
          <p15:clr>
            <a:srgbClr val="A4A3A4"/>
          </p15:clr>
        </p15:guide>
        <p15:guide id="9" orient="horz" pos="4896" userDrawn="1">
          <p15:clr>
            <a:srgbClr val="A4A3A4"/>
          </p15:clr>
        </p15:guide>
        <p15:guide id="10" orient="horz" pos="6048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TW" altLang="en-US" dirty="0" smtClean="0"/>
              <a:t>王立民</a:t>
            </a:r>
            <a:endParaRPr lang="zh-TW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zh-TW"/>
              <a:t>自然攝影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zh-TW"/>
              <a:t>13565 台南市</a:t>
            </a:r>
          </a:p>
          <a:p>
            <a:r>
              <a:rPr lang="zh-TW"/>
              <a:t>中西區大仁街 1234 號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TW"/>
              <a:t>(02) 8765-4321</a:t>
            </a:r>
          </a:p>
        </p:txBody>
      </p:sp>
      <p:sp>
        <p:nvSpPr>
          <p:cNvPr id="6" name="文字版面配置區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zh-TW"/>
              <a:t>msato@example.com</a:t>
            </a:r>
          </a:p>
        </p:txBody>
      </p:sp>
      <p:sp>
        <p:nvSpPr>
          <p:cNvPr id="7" name="文字版面配置區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zh-TW"/>
              <a:t>@msatoexamplecom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16" name="文字版面配置區 1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15" name="文字版面配置區 1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17" name="文字版面配置區 1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18" name="文字版面配置區 1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19" name="文字版面配置區 1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20" name="文字版面配置區 1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22" name="文字版面配置區 21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21" name="文字版面配置區 20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23" name="文字版面配置區 22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24" name="文字版面配置區 23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25" name="文字版面配置區 24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26" name="文字版面配置區 25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28" name="文字版面配置區 27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27" name="文字版面配置區 26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29" name="文字版面配置區 28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30" name="文字版面配置區 29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31" name="文字版面配置區 30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128" name="文字版面配置區 127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130" name="文字版面配置區 129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129" name="文字版面配置區 128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131" name="文字版面配置區 130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132" name="文字版面配置區 131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133" name="文字版面配置區 132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188" name="文字版面配置區 187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190" name="文字版面配置區 189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189" name="文字版面配置區 188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191" name="文字版面配置區 190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192" name="文字版面配置區 191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193" name="文字版面配置區 192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194" name="文字版面配置區 193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196" name="文字版面配置區 195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195" name="文字版面配置區 194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197" name="文字版面配置區 196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198" name="文字版面配置區 197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199" name="文字版面配置區 198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200" name="文字版面配置區 199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202" name="文字版面配置區 201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201" name="文字版面配置區 200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203" name="文字版面配置區 202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204" name="文字版面配置區 203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205" name="文字版面配置區 204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206" name="文字版面配置區 205"/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208" name="文字版面配置區 207"/>
          <p:cNvSpPr>
            <a:spLocks noGrp="1"/>
          </p:cNvSpPr>
          <p:nvPr>
            <p:ph type="body" sz="quarter" idx="6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207" name="文字版面配置區 206"/>
          <p:cNvSpPr>
            <a:spLocks noGrp="1"/>
          </p:cNvSpPr>
          <p:nvPr>
            <p:ph type="body" sz="quarter" idx="59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209" name="文字版面配置區 208"/>
          <p:cNvSpPr>
            <a:spLocks noGrp="1"/>
          </p:cNvSpPr>
          <p:nvPr>
            <p:ph type="body" sz="quarter" idx="6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210" name="文字版面配置區 209"/>
          <p:cNvSpPr>
            <a:spLocks noGrp="1"/>
          </p:cNvSpPr>
          <p:nvPr>
            <p:ph type="body" sz="quarter" idx="62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211" name="文字版面配置區 210"/>
          <p:cNvSpPr>
            <a:spLocks noGrp="1"/>
          </p:cNvSpPr>
          <p:nvPr>
            <p:ph type="body" sz="quarter" idx="63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212" name="文字版面配置區 211"/>
          <p:cNvSpPr>
            <a:spLocks noGrp="1"/>
          </p:cNvSpPr>
          <p:nvPr>
            <p:ph type="body" sz="quarter" idx="64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214" name="文字版面配置區 213"/>
          <p:cNvSpPr>
            <a:spLocks noGrp="1"/>
          </p:cNvSpPr>
          <p:nvPr>
            <p:ph type="body" sz="quarter" idx="66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213" name="文字版面配置區 212"/>
          <p:cNvSpPr>
            <a:spLocks noGrp="1"/>
          </p:cNvSpPr>
          <p:nvPr>
            <p:ph type="body" sz="quarter" idx="65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215" name="文字版面配置區 214"/>
          <p:cNvSpPr>
            <a:spLocks noGrp="1"/>
          </p:cNvSpPr>
          <p:nvPr>
            <p:ph type="body" sz="quarter" idx="67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216" name="文字版面配置區 215"/>
          <p:cNvSpPr>
            <a:spLocks noGrp="1"/>
          </p:cNvSpPr>
          <p:nvPr>
            <p:ph type="body" sz="quarter" idx="68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217" name="文字版面配置區 216"/>
          <p:cNvSpPr>
            <a:spLocks noGrp="1"/>
          </p:cNvSpPr>
          <p:nvPr>
            <p:ph type="body" sz="quarter" idx="69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465355696"/>
      </p:ext>
    </p:extLst>
  </p:cSld>
  <p:clrMapOvr>
    <a:masterClrMapping/>
  </p:clrMapOvr>
</p:sld>
</file>

<file path=ppt/theme/theme1.xml><?xml version="1.0" encoding="utf-8"?>
<a:theme xmlns:a="http://schemas.openxmlformats.org/drawingml/2006/main" name="名片 (花開綻放)">
  <a:themeElements>
    <a:clrScheme name="Blossom II">
      <a:dk1>
        <a:srgbClr val="440120"/>
      </a:dk1>
      <a:lt1>
        <a:sysClr val="window" lastClr="FFFFFF"/>
      </a:lt1>
      <a:dk2>
        <a:srgbClr val="000000"/>
      </a:dk2>
      <a:lt2>
        <a:srgbClr val="F6F7E4"/>
      </a:lt2>
      <a:accent1>
        <a:srgbClr val="C44475"/>
      </a:accent1>
      <a:accent2>
        <a:srgbClr val="FA906A"/>
      </a:accent2>
      <a:accent3>
        <a:srgbClr val="FCB268"/>
      </a:accent3>
      <a:accent4>
        <a:srgbClr val="DB6B70"/>
      </a:accent4>
      <a:accent5>
        <a:srgbClr val="D680A5"/>
      </a:accent5>
      <a:accent6>
        <a:srgbClr val="BA7362"/>
      </a:accent6>
      <a:hlink>
        <a:srgbClr val="DB6B70"/>
      </a:hlink>
      <a:folHlink>
        <a:srgbClr val="969696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 anchor="ctr">
        <a:spAutoFit/>
      </a:bodyPr>
      <a:lstStyle>
        <a:defPPr>
          <a:lnSpc>
            <a:spcPct val="90000"/>
          </a:lnSpc>
          <a:defRPr dirty="0" err="1" smtClean="0">
            <a:effectLst>
              <a:outerShdw blurRad="38100" algn="ctr" rotWithShape="0">
                <a:prstClr val="black">
                  <a:alpha val="40000"/>
                </a:prstClr>
              </a:outerShdw>
            </a:effectLst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_Cards_Blossom.potx" id="{FF3180C7-0895-4E25-ABFC-E6B517B1B6F8}" vid="{4F19CFFE-FAB9-4643-B238-E2662EFE57AB}"/>
    </a:ext>
  </a:extLst>
</a:theme>
</file>

<file path=ppt/theme/theme2.xml><?xml version="1.0" encoding="utf-8"?>
<a:theme xmlns:a="http://schemas.openxmlformats.org/drawingml/2006/main" name="Office Theme">
  <a:themeElements>
    <a:clrScheme name="Blossom II">
      <a:dk1>
        <a:srgbClr val="440120"/>
      </a:dk1>
      <a:lt1>
        <a:sysClr val="window" lastClr="FFFFFF"/>
      </a:lt1>
      <a:dk2>
        <a:srgbClr val="000000"/>
      </a:dk2>
      <a:lt2>
        <a:srgbClr val="F6F7E4"/>
      </a:lt2>
      <a:accent1>
        <a:srgbClr val="C44475"/>
      </a:accent1>
      <a:accent2>
        <a:srgbClr val="FA906A"/>
      </a:accent2>
      <a:accent3>
        <a:srgbClr val="FCB268"/>
      </a:accent3>
      <a:accent4>
        <a:srgbClr val="DB6B70"/>
      </a:accent4>
      <a:accent5>
        <a:srgbClr val="D680A5"/>
      </a:accent5>
      <a:accent6>
        <a:srgbClr val="BA7362"/>
      </a:accent6>
      <a:hlink>
        <a:srgbClr val="DB6B70"/>
      </a:hlink>
      <a:folHlink>
        <a:srgbClr val="969696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lossom II">
      <a:dk1>
        <a:srgbClr val="440120"/>
      </a:dk1>
      <a:lt1>
        <a:sysClr val="window" lastClr="FFFFFF"/>
      </a:lt1>
      <a:dk2>
        <a:srgbClr val="000000"/>
      </a:dk2>
      <a:lt2>
        <a:srgbClr val="F6F7E4"/>
      </a:lt2>
      <a:accent1>
        <a:srgbClr val="C44475"/>
      </a:accent1>
      <a:accent2>
        <a:srgbClr val="FA906A"/>
      </a:accent2>
      <a:accent3>
        <a:srgbClr val="FCB268"/>
      </a:accent3>
      <a:accent4>
        <a:srgbClr val="DB6B70"/>
      </a:accent4>
      <a:accent5>
        <a:srgbClr val="D680A5"/>
      </a:accent5>
      <a:accent6>
        <a:srgbClr val="BA7362"/>
      </a:accent6>
      <a:hlink>
        <a:srgbClr val="DB6B70"/>
      </a:hlink>
      <a:folHlink>
        <a:srgbClr val="969696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此值指出存檔或修訂次數。應用程式會在每次修訂後更新此值。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F020CDB-B4A8-40F0-A861-A1F3BC62882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BA1DFFC-369B-42FD-973F-E148D8C777B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7F6C887-8326-46D4-BD6F-D16C07DF66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76</Words>
  <Application>Microsoft Office PowerPoint</Application>
  <PresentationFormat>自訂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Microsoft JhengHei UI</vt:lpstr>
      <vt:lpstr>新細明體</vt:lpstr>
      <vt:lpstr>Arial</vt:lpstr>
      <vt:lpstr>Cambria</vt:lpstr>
      <vt:lpstr>名片 (花開綻放)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2013-07-31T14:35:54Z</dcterms:created>
  <dcterms:modified xsi:type="dcterms:W3CDTF">2013-12-06T10:31:42Z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