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0058400" cy="7772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58" autoAdjust="0"/>
  </p:normalViewPr>
  <p:slideViewPr>
    <p:cSldViewPr>
      <p:cViewPr>
        <p:scale>
          <a:sx n="106" d="100"/>
          <a:sy n="106" d="100"/>
        </p:scale>
        <p:origin x="1380" y="-41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1986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A48694CB-89C2-45D0-83A0-70E5539077C5}" type="datetimeFigureOut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12/23/2013</a:t>
            </a:fld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CB54EEF4-AE00-4F2B-9D9D-838C5CBF4227}" type="slidenum">
              <a:rPr 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EB22FA3-6B2F-4DCA-8D3D-3B2508BFB805}" type="datetimeFigureOut">
              <a:rPr lang="en-US" altLang="zh-TW" smtClean="0"/>
              <a:pPr/>
              <a:t>12/23/2013</a:t>
            </a:fld>
            <a:endParaRPr lang="en-US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F820418-197A-465D-9B6B-52737CE0C148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若要</a:t>
            </a:r>
            <a:r>
              <a:rPr lang="zh-TW" altLang="zh-TW" baseline="0" dirty="0" smtClean="0"/>
              <a:t> 變更第一張範例名片，請將內容取代為自訂內容。若要變更標誌，請選取「取代為標誌」圖片並選擇 [圖片工具] 的 [格式] 索引標籤中的 [變更圖片]。</a:t>
            </a:r>
          </a:p>
          <a:p>
            <a:endParaRPr lang="zh-TW" altLang="zh-TW" baseline="0" dirty="0" smtClean="0"/>
          </a:p>
          <a:p>
            <a:r>
              <a:rPr lang="zh-TW" altLang="zh-TW" baseline="0" dirty="0" smtClean="0"/>
              <a:t>或者，若要從全新版面開始輸入，請按下 [常用] 索引標籤中的 [新增投影片] 按鈕以插入新頁面。此時將自訂文字輸入至空白的版面配置區並使用 [插入圖片] 新增您的標誌。</a:t>
            </a:r>
            <a:endParaRPr lang="zh-TW" altLang="zh-TW" dirty="0" smtClean="0"/>
          </a:p>
          <a:p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20418-197A-465D-9B6B-52737CE0C148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503074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張式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色彩區塊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0" name="文字版面配置區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48126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cap="all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69" name="文字版面配置區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24" name="文字版面配置區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75" name="文字版面配置區 31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82010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[郵遞區號，縣/市]</a:t>
            </a:r>
          </a:p>
        </p:txBody>
      </p:sp>
      <p:sp>
        <p:nvSpPr>
          <p:cNvPr id="125" name="文字版面配置區 31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[街道地址]</a:t>
            </a:r>
          </a:p>
        </p:txBody>
      </p:sp>
      <p:sp>
        <p:nvSpPr>
          <p:cNvPr id="136" name="文字版面配置區 31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7" y="347405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公司</a:t>
            </a:r>
          </a:p>
        </p:txBody>
      </p:sp>
      <p:sp>
        <p:nvSpPr>
          <p:cNvPr id="137" name="文字版面配置區 31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6" y="3614928"/>
            <a:ext cx="44067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dirty="0"/>
              <a:t>行動電話</a:t>
            </a:r>
          </a:p>
        </p:txBody>
      </p:sp>
      <p:sp>
        <p:nvSpPr>
          <p:cNvPr id="148" name="文字版面配置區 31"/>
          <p:cNvSpPr>
            <a:spLocks noGrp="1"/>
          </p:cNvSpPr>
          <p:nvPr>
            <p:ph type="body" sz="quarter" idx="84" hasCustomPrompt="1"/>
          </p:nvPr>
        </p:nvSpPr>
        <p:spPr>
          <a:xfrm>
            <a:off x="902495" y="347405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49" name="文字版面配置區 31"/>
          <p:cNvSpPr>
            <a:spLocks noGrp="1"/>
          </p:cNvSpPr>
          <p:nvPr>
            <p:ph type="body" sz="quarter" idx="85" hasCustomPrompt="1"/>
          </p:nvPr>
        </p:nvSpPr>
        <p:spPr>
          <a:xfrm>
            <a:off x="1066800" y="3614928"/>
            <a:ext cx="1079624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72" name="色彩區塊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4" name="文字版面配置區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83" name="色彩區塊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5" name="文字版面配置區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94" name="色彩區塊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6" name="文字版面配置區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05" name="色彩區塊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" name="文字版面配置區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16" name="色彩區塊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8" name="文字版面配置區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27" name="色彩區塊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9" name="文字版面配置區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38" name="色彩區塊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0" name="文字版面配置區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49" name="色彩區塊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51" name="文字版面配置區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02" name="色彩區塊"/>
          <p:cNvSpPr/>
          <p:nvPr userDrawn="1"/>
        </p:nvSpPr>
        <p:spPr bwMode="gray">
          <a:xfrm>
            <a:off x="2430780" y="207865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3" name="文字版面配置區 21"/>
          <p:cNvSpPr>
            <a:spLocks noGrp="1"/>
          </p:cNvSpPr>
          <p:nvPr>
            <p:ph type="body" sz="quarter" idx="167" hasCustomPrompt="1"/>
          </p:nvPr>
        </p:nvSpPr>
        <p:spPr>
          <a:xfrm>
            <a:off x="2464963" y="2540506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cap="all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04" name="文字版面配置區 19"/>
          <p:cNvSpPr>
            <a:spLocks noGrp="1"/>
          </p:cNvSpPr>
          <p:nvPr>
            <p:ph type="body" sz="quarter" idx="168" hasCustomPrompt="1"/>
          </p:nvPr>
        </p:nvSpPr>
        <p:spPr bwMode="white">
          <a:xfrm>
            <a:off x="2464963" y="212598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1200" b="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105" name="文字版面配置區 21"/>
          <p:cNvSpPr>
            <a:spLocks noGrp="1"/>
          </p:cNvSpPr>
          <p:nvPr>
            <p:ph type="body" sz="quarter" idx="169" hasCustomPrompt="1"/>
          </p:nvPr>
        </p:nvSpPr>
        <p:spPr>
          <a:xfrm>
            <a:off x="2464963" y="268862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06" name="文字版面配置區 31"/>
          <p:cNvSpPr>
            <a:spLocks noGrp="1"/>
          </p:cNvSpPr>
          <p:nvPr>
            <p:ph type="body" sz="quarter" idx="170" hasCustomPrompt="1"/>
          </p:nvPr>
        </p:nvSpPr>
        <p:spPr>
          <a:xfrm>
            <a:off x="2464963" y="3074390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[郵遞區號，縣/市]</a:t>
            </a:r>
          </a:p>
        </p:txBody>
      </p:sp>
      <p:sp>
        <p:nvSpPr>
          <p:cNvPr id="107" name="文字版面配置區 31"/>
          <p:cNvSpPr>
            <a:spLocks noGrp="1"/>
          </p:cNvSpPr>
          <p:nvPr>
            <p:ph type="body" sz="quarter" idx="171" hasCustomPrompt="1"/>
          </p:nvPr>
        </p:nvSpPr>
        <p:spPr>
          <a:xfrm>
            <a:off x="2464963" y="321378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[街道地址]</a:t>
            </a:r>
          </a:p>
        </p:txBody>
      </p:sp>
      <p:sp>
        <p:nvSpPr>
          <p:cNvPr id="108" name="文字版面配置區 31"/>
          <p:cNvSpPr>
            <a:spLocks noGrp="1"/>
          </p:cNvSpPr>
          <p:nvPr>
            <p:ph type="body" sz="quarter" idx="172" hasCustomPrompt="1"/>
          </p:nvPr>
        </p:nvSpPr>
        <p:spPr>
          <a:xfrm>
            <a:off x="2464963" y="346643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公司</a:t>
            </a:r>
          </a:p>
        </p:txBody>
      </p:sp>
      <p:sp>
        <p:nvSpPr>
          <p:cNvPr id="109" name="文字版面配置區 31"/>
          <p:cNvSpPr>
            <a:spLocks noGrp="1"/>
          </p:cNvSpPr>
          <p:nvPr>
            <p:ph type="body" sz="quarter" idx="173" hasCustomPrompt="1"/>
          </p:nvPr>
        </p:nvSpPr>
        <p:spPr>
          <a:xfrm>
            <a:off x="2464962" y="3607308"/>
            <a:ext cx="44067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dirty="0"/>
              <a:t>行動電話</a:t>
            </a:r>
          </a:p>
        </p:txBody>
      </p:sp>
      <p:sp>
        <p:nvSpPr>
          <p:cNvPr id="110" name="文字版面配置區 31"/>
          <p:cNvSpPr>
            <a:spLocks noGrp="1"/>
          </p:cNvSpPr>
          <p:nvPr>
            <p:ph type="body" sz="quarter" idx="174" hasCustomPrompt="1"/>
          </p:nvPr>
        </p:nvSpPr>
        <p:spPr>
          <a:xfrm>
            <a:off x="2741331" y="346643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11" name="文字版面配置區 31"/>
          <p:cNvSpPr>
            <a:spLocks noGrp="1"/>
          </p:cNvSpPr>
          <p:nvPr>
            <p:ph type="body" sz="quarter" idx="175" hasCustomPrompt="1"/>
          </p:nvPr>
        </p:nvSpPr>
        <p:spPr>
          <a:xfrm>
            <a:off x="2905636" y="3607308"/>
            <a:ext cx="1079624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12" name="文字版面配置區 21"/>
          <p:cNvSpPr>
            <a:spLocks noGrp="1"/>
          </p:cNvSpPr>
          <p:nvPr>
            <p:ph type="body" sz="quarter" idx="176" hasCustomPrompt="1"/>
          </p:nvPr>
        </p:nvSpPr>
        <p:spPr>
          <a:xfrm>
            <a:off x="4267201" y="2548126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cap="all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13" name="文字版面配置區 21"/>
          <p:cNvSpPr>
            <a:spLocks noGrp="1"/>
          </p:cNvSpPr>
          <p:nvPr>
            <p:ph type="body" sz="quarter" idx="177" hasCustomPrompt="1"/>
          </p:nvPr>
        </p:nvSpPr>
        <p:spPr>
          <a:xfrm>
            <a:off x="4267201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14" name="文字版面配置區 31"/>
          <p:cNvSpPr>
            <a:spLocks noGrp="1"/>
          </p:cNvSpPr>
          <p:nvPr>
            <p:ph type="body" sz="quarter" idx="178" hasCustomPrompt="1"/>
          </p:nvPr>
        </p:nvSpPr>
        <p:spPr>
          <a:xfrm>
            <a:off x="4267201" y="3082010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[郵遞區號，縣/市]</a:t>
            </a:r>
          </a:p>
        </p:txBody>
      </p:sp>
      <p:sp>
        <p:nvSpPr>
          <p:cNvPr id="115" name="文字版面配置區 31"/>
          <p:cNvSpPr>
            <a:spLocks noGrp="1"/>
          </p:cNvSpPr>
          <p:nvPr>
            <p:ph type="body" sz="quarter" idx="179" hasCustomPrompt="1"/>
          </p:nvPr>
        </p:nvSpPr>
        <p:spPr>
          <a:xfrm>
            <a:off x="4267201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[街道地址]</a:t>
            </a:r>
          </a:p>
        </p:txBody>
      </p:sp>
      <p:sp>
        <p:nvSpPr>
          <p:cNvPr id="116" name="文字版面配置區 31"/>
          <p:cNvSpPr>
            <a:spLocks noGrp="1"/>
          </p:cNvSpPr>
          <p:nvPr>
            <p:ph type="body" sz="quarter" idx="180" hasCustomPrompt="1"/>
          </p:nvPr>
        </p:nvSpPr>
        <p:spPr>
          <a:xfrm>
            <a:off x="4267201" y="347405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公司</a:t>
            </a:r>
          </a:p>
        </p:txBody>
      </p:sp>
      <p:sp>
        <p:nvSpPr>
          <p:cNvPr id="117" name="文字版面配置區 31"/>
          <p:cNvSpPr>
            <a:spLocks noGrp="1"/>
          </p:cNvSpPr>
          <p:nvPr>
            <p:ph type="body" sz="quarter" idx="181" hasCustomPrompt="1"/>
          </p:nvPr>
        </p:nvSpPr>
        <p:spPr>
          <a:xfrm>
            <a:off x="4267200" y="3614928"/>
            <a:ext cx="44067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dirty="0"/>
              <a:t>行動電話</a:t>
            </a:r>
          </a:p>
        </p:txBody>
      </p:sp>
      <p:sp>
        <p:nvSpPr>
          <p:cNvPr id="118" name="文字版面配置區 31"/>
          <p:cNvSpPr>
            <a:spLocks noGrp="1"/>
          </p:cNvSpPr>
          <p:nvPr>
            <p:ph type="body" sz="quarter" idx="182" hasCustomPrompt="1"/>
          </p:nvPr>
        </p:nvSpPr>
        <p:spPr>
          <a:xfrm>
            <a:off x="4543569" y="347405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19" name="文字版面配置區 31"/>
          <p:cNvSpPr>
            <a:spLocks noGrp="1"/>
          </p:cNvSpPr>
          <p:nvPr>
            <p:ph type="body" sz="quarter" idx="183" hasCustomPrompt="1"/>
          </p:nvPr>
        </p:nvSpPr>
        <p:spPr>
          <a:xfrm>
            <a:off x="4707874" y="3614928"/>
            <a:ext cx="1079624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20" name="文字版面配置區 21"/>
          <p:cNvSpPr>
            <a:spLocks noGrp="1"/>
          </p:cNvSpPr>
          <p:nvPr>
            <p:ph type="body" sz="quarter" idx="184" hasCustomPrompt="1"/>
          </p:nvPr>
        </p:nvSpPr>
        <p:spPr>
          <a:xfrm>
            <a:off x="6099703" y="254508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cap="all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21" name="文字版面配置區 21"/>
          <p:cNvSpPr>
            <a:spLocks noGrp="1"/>
          </p:cNvSpPr>
          <p:nvPr>
            <p:ph type="body" sz="quarter" idx="185" hasCustomPrompt="1"/>
          </p:nvPr>
        </p:nvSpPr>
        <p:spPr>
          <a:xfrm>
            <a:off x="6099703" y="2693195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22" name="文字版面配置區 31"/>
          <p:cNvSpPr>
            <a:spLocks noGrp="1"/>
          </p:cNvSpPr>
          <p:nvPr>
            <p:ph type="body" sz="quarter" idx="186" hasCustomPrompt="1"/>
          </p:nvPr>
        </p:nvSpPr>
        <p:spPr>
          <a:xfrm>
            <a:off x="6099703" y="3078964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[郵遞區號，縣/市]</a:t>
            </a:r>
          </a:p>
        </p:txBody>
      </p:sp>
      <p:sp>
        <p:nvSpPr>
          <p:cNvPr id="123" name="文字版面配置區 31"/>
          <p:cNvSpPr>
            <a:spLocks noGrp="1"/>
          </p:cNvSpPr>
          <p:nvPr>
            <p:ph type="body" sz="quarter" idx="187" hasCustomPrompt="1"/>
          </p:nvPr>
        </p:nvSpPr>
        <p:spPr>
          <a:xfrm>
            <a:off x="6099703" y="3218355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[街道地址]</a:t>
            </a:r>
          </a:p>
        </p:txBody>
      </p:sp>
      <p:sp>
        <p:nvSpPr>
          <p:cNvPr id="126" name="文字版面配置區 31"/>
          <p:cNvSpPr>
            <a:spLocks noGrp="1"/>
          </p:cNvSpPr>
          <p:nvPr>
            <p:ph type="body" sz="quarter" idx="188" hasCustomPrompt="1"/>
          </p:nvPr>
        </p:nvSpPr>
        <p:spPr>
          <a:xfrm>
            <a:off x="6099703" y="3471006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公司</a:t>
            </a:r>
          </a:p>
        </p:txBody>
      </p:sp>
      <p:sp>
        <p:nvSpPr>
          <p:cNvPr id="127" name="文字版面配置區 31"/>
          <p:cNvSpPr>
            <a:spLocks noGrp="1"/>
          </p:cNvSpPr>
          <p:nvPr>
            <p:ph type="body" sz="quarter" idx="189" hasCustomPrompt="1"/>
          </p:nvPr>
        </p:nvSpPr>
        <p:spPr>
          <a:xfrm>
            <a:off x="6099702" y="3611882"/>
            <a:ext cx="44067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dirty="0"/>
              <a:t>行動電話</a:t>
            </a:r>
          </a:p>
        </p:txBody>
      </p:sp>
      <p:sp>
        <p:nvSpPr>
          <p:cNvPr id="128" name="文字版面配置區 31"/>
          <p:cNvSpPr>
            <a:spLocks noGrp="1"/>
          </p:cNvSpPr>
          <p:nvPr>
            <p:ph type="body" sz="quarter" idx="190" hasCustomPrompt="1"/>
          </p:nvPr>
        </p:nvSpPr>
        <p:spPr>
          <a:xfrm>
            <a:off x="6376071" y="3471006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29" name="文字版面配置區 31"/>
          <p:cNvSpPr>
            <a:spLocks noGrp="1"/>
          </p:cNvSpPr>
          <p:nvPr>
            <p:ph type="body" sz="quarter" idx="191" hasCustomPrompt="1"/>
          </p:nvPr>
        </p:nvSpPr>
        <p:spPr>
          <a:xfrm>
            <a:off x="6540376" y="3611882"/>
            <a:ext cx="1079624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30" name="文字版面配置區 21"/>
          <p:cNvSpPr>
            <a:spLocks noGrp="1"/>
          </p:cNvSpPr>
          <p:nvPr>
            <p:ph type="body" sz="quarter" idx="192" hasCustomPrompt="1"/>
          </p:nvPr>
        </p:nvSpPr>
        <p:spPr>
          <a:xfrm>
            <a:off x="7924801" y="255270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cap="all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31" name="文字版面配置區 21"/>
          <p:cNvSpPr>
            <a:spLocks noGrp="1"/>
          </p:cNvSpPr>
          <p:nvPr>
            <p:ph type="body" sz="quarter" idx="193" hasCustomPrompt="1"/>
          </p:nvPr>
        </p:nvSpPr>
        <p:spPr>
          <a:xfrm>
            <a:off x="7924801" y="2700815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32" name="文字版面配置區 31"/>
          <p:cNvSpPr>
            <a:spLocks noGrp="1"/>
          </p:cNvSpPr>
          <p:nvPr>
            <p:ph type="body" sz="quarter" idx="194" hasCustomPrompt="1"/>
          </p:nvPr>
        </p:nvSpPr>
        <p:spPr>
          <a:xfrm>
            <a:off x="7924801" y="3086584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[郵遞區號，縣/市]</a:t>
            </a:r>
          </a:p>
        </p:txBody>
      </p:sp>
      <p:sp>
        <p:nvSpPr>
          <p:cNvPr id="133" name="文字版面配置區 31"/>
          <p:cNvSpPr>
            <a:spLocks noGrp="1"/>
          </p:cNvSpPr>
          <p:nvPr>
            <p:ph type="body" sz="quarter" idx="195" hasCustomPrompt="1"/>
          </p:nvPr>
        </p:nvSpPr>
        <p:spPr>
          <a:xfrm>
            <a:off x="7924801" y="3225975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[街道地址]</a:t>
            </a:r>
          </a:p>
        </p:txBody>
      </p:sp>
      <p:sp>
        <p:nvSpPr>
          <p:cNvPr id="134" name="文字版面配置區 31"/>
          <p:cNvSpPr>
            <a:spLocks noGrp="1"/>
          </p:cNvSpPr>
          <p:nvPr>
            <p:ph type="body" sz="quarter" idx="196" hasCustomPrompt="1"/>
          </p:nvPr>
        </p:nvSpPr>
        <p:spPr>
          <a:xfrm>
            <a:off x="7924801" y="3478626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公司</a:t>
            </a:r>
          </a:p>
        </p:txBody>
      </p:sp>
      <p:sp>
        <p:nvSpPr>
          <p:cNvPr id="135" name="文字版面配置區 31"/>
          <p:cNvSpPr>
            <a:spLocks noGrp="1"/>
          </p:cNvSpPr>
          <p:nvPr>
            <p:ph type="body" sz="quarter" idx="197" hasCustomPrompt="1"/>
          </p:nvPr>
        </p:nvSpPr>
        <p:spPr>
          <a:xfrm>
            <a:off x="7924800" y="3619502"/>
            <a:ext cx="44067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dirty="0"/>
              <a:t>行動電話</a:t>
            </a:r>
          </a:p>
        </p:txBody>
      </p:sp>
      <p:sp>
        <p:nvSpPr>
          <p:cNvPr id="138" name="文字版面配置區 31"/>
          <p:cNvSpPr>
            <a:spLocks noGrp="1"/>
          </p:cNvSpPr>
          <p:nvPr>
            <p:ph type="body" sz="quarter" idx="198" hasCustomPrompt="1"/>
          </p:nvPr>
        </p:nvSpPr>
        <p:spPr>
          <a:xfrm>
            <a:off x="8201169" y="3478626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39" name="文字版面配置區 31"/>
          <p:cNvSpPr>
            <a:spLocks noGrp="1"/>
          </p:cNvSpPr>
          <p:nvPr>
            <p:ph type="body" sz="quarter" idx="199" hasCustomPrompt="1"/>
          </p:nvPr>
        </p:nvSpPr>
        <p:spPr>
          <a:xfrm>
            <a:off x="8365474" y="3619502"/>
            <a:ext cx="1079624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40" name="文字版面配置區 21"/>
          <p:cNvSpPr>
            <a:spLocks noGrp="1"/>
          </p:cNvSpPr>
          <p:nvPr>
            <p:ph type="body" sz="quarter" idx="200" hasCustomPrompt="1"/>
          </p:nvPr>
        </p:nvSpPr>
        <p:spPr>
          <a:xfrm>
            <a:off x="624841" y="57607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cap="all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41" name="文字版面配置區 21"/>
          <p:cNvSpPr>
            <a:spLocks noGrp="1"/>
          </p:cNvSpPr>
          <p:nvPr>
            <p:ph type="body" sz="quarter" idx="201" hasCustomPrompt="1"/>
          </p:nvPr>
        </p:nvSpPr>
        <p:spPr>
          <a:xfrm>
            <a:off x="624841" y="5908835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42" name="文字版面配置區 31"/>
          <p:cNvSpPr>
            <a:spLocks noGrp="1"/>
          </p:cNvSpPr>
          <p:nvPr>
            <p:ph type="body" sz="quarter" idx="202" hasCustomPrompt="1"/>
          </p:nvPr>
        </p:nvSpPr>
        <p:spPr>
          <a:xfrm>
            <a:off x="624841" y="6294604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[郵遞區號，縣/市]</a:t>
            </a:r>
          </a:p>
        </p:txBody>
      </p:sp>
      <p:sp>
        <p:nvSpPr>
          <p:cNvPr id="143" name="文字版面配置區 31"/>
          <p:cNvSpPr>
            <a:spLocks noGrp="1"/>
          </p:cNvSpPr>
          <p:nvPr>
            <p:ph type="body" sz="quarter" idx="203" hasCustomPrompt="1"/>
          </p:nvPr>
        </p:nvSpPr>
        <p:spPr>
          <a:xfrm>
            <a:off x="624841" y="6433995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[街道地址]</a:t>
            </a:r>
          </a:p>
        </p:txBody>
      </p:sp>
      <p:sp>
        <p:nvSpPr>
          <p:cNvPr id="144" name="文字版面配置區 31"/>
          <p:cNvSpPr>
            <a:spLocks noGrp="1"/>
          </p:cNvSpPr>
          <p:nvPr>
            <p:ph type="body" sz="quarter" idx="204" hasCustomPrompt="1"/>
          </p:nvPr>
        </p:nvSpPr>
        <p:spPr>
          <a:xfrm>
            <a:off x="624841" y="6686646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公司</a:t>
            </a:r>
          </a:p>
        </p:txBody>
      </p:sp>
      <p:sp>
        <p:nvSpPr>
          <p:cNvPr id="145" name="文字版面配置區 31"/>
          <p:cNvSpPr>
            <a:spLocks noGrp="1"/>
          </p:cNvSpPr>
          <p:nvPr>
            <p:ph type="body" sz="quarter" idx="205" hasCustomPrompt="1"/>
          </p:nvPr>
        </p:nvSpPr>
        <p:spPr>
          <a:xfrm>
            <a:off x="624840" y="6827522"/>
            <a:ext cx="44067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dirty="0"/>
              <a:t>行動電話</a:t>
            </a:r>
          </a:p>
        </p:txBody>
      </p:sp>
      <p:sp>
        <p:nvSpPr>
          <p:cNvPr id="146" name="文字版面配置區 31"/>
          <p:cNvSpPr>
            <a:spLocks noGrp="1"/>
          </p:cNvSpPr>
          <p:nvPr>
            <p:ph type="body" sz="quarter" idx="206" hasCustomPrompt="1"/>
          </p:nvPr>
        </p:nvSpPr>
        <p:spPr>
          <a:xfrm>
            <a:off x="901209" y="6686646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47" name="文字版面配置區 31"/>
          <p:cNvSpPr>
            <a:spLocks noGrp="1"/>
          </p:cNvSpPr>
          <p:nvPr>
            <p:ph type="body" sz="quarter" idx="207" hasCustomPrompt="1"/>
          </p:nvPr>
        </p:nvSpPr>
        <p:spPr>
          <a:xfrm>
            <a:off x="1065514" y="6827522"/>
            <a:ext cx="1079624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50" name="文字版面配置區 21"/>
          <p:cNvSpPr>
            <a:spLocks noGrp="1"/>
          </p:cNvSpPr>
          <p:nvPr>
            <p:ph type="body" sz="quarter" idx="208" hasCustomPrompt="1"/>
          </p:nvPr>
        </p:nvSpPr>
        <p:spPr>
          <a:xfrm>
            <a:off x="2438401" y="576834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cap="all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51" name="文字版面配置區 21"/>
          <p:cNvSpPr>
            <a:spLocks noGrp="1"/>
          </p:cNvSpPr>
          <p:nvPr>
            <p:ph type="body" sz="quarter" idx="209" hasCustomPrompt="1"/>
          </p:nvPr>
        </p:nvSpPr>
        <p:spPr>
          <a:xfrm>
            <a:off x="2438401" y="5916455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52" name="文字版面配置區 31"/>
          <p:cNvSpPr>
            <a:spLocks noGrp="1"/>
          </p:cNvSpPr>
          <p:nvPr>
            <p:ph type="body" sz="quarter" idx="210" hasCustomPrompt="1"/>
          </p:nvPr>
        </p:nvSpPr>
        <p:spPr>
          <a:xfrm>
            <a:off x="2438401" y="6302224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[郵遞區號，縣/市]</a:t>
            </a:r>
          </a:p>
        </p:txBody>
      </p:sp>
      <p:sp>
        <p:nvSpPr>
          <p:cNvPr id="153" name="文字版面配置區 31"/>
          <p:cNvSpPr>
            <a:spLocks noGrp="1"/>
          </p:cNvSpPr>
          <p:nvPr>
            <p:ph type="body" sz="quarter" idx="211" hasCustomPrompt="1"/>
          </p:nvPr>
        </p:nvSpPr>
        <p:spPr>
          <a:xfrm>
            <a:off x="2438401" y="6441615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[街道地址]</a:t>
            </a:r>
          </a:p>
        </p:txBody>
      </p:sp>
      <p:sp>
        <p:nvSpPr>
          <p:cNvPr id="154" name="文字版面配置區 31"/>
          <p:cNvSpPr>
            <a:spLocks noGrp="1"/>
          </p:cNvSpPr>
          <p:nvPr>
            <p:ph type="body" sz="quarter" idx="212" hasCustomPrompt="1"/>
          </p:nvPr>
        </p:nvSpPr>
        <p:spPr>
          <a:xfrm>
            <a:off x="2438401" y="6694266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公司</a:t>
            </a:r>
          </a:p>
        </p:txBody>
      </p:sp>
      <p:sp>
        <p:nvSpPr>
          <p:cNvPr id="155" name="文字版面配置區 31"/>
          <p:cNvSpPr>
            <a:spLocks noGrp="1"/>
          </p:cNvSpPr>
          <p:nvPr>
            <p:ph type="body" sz="quarter" idx="213" hasCustomPrompt="1"/>
          </p:nvPr>
        </p:nvSpPr>
        <p:spPr>
          <a:xfrm>
            <a:off x="2438400" y="6835142"/>
            <a:ext cx="44067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dirty="0"/>
              <a:t>行動電話</a:t>
            </a:r>
          </a:p>
        </p:txBody>
      </p:sp>
      <p:sp>
        <p:nvSpPr>
          <p:cNvPr id="156" name="文字版面配置區 31"/>
          <p:cNvSpPr>
            <a:spLocks noGrp="1"/>
          </p:cNvSpPr>
          <p:nvPr>
            <p:ph type="body" sz="quarter" idx="214" hasCustomPrompt="1"/>
          </p:nvPr>
        </p:nvSpPr>
        <p:spPr>
          <a:xfrm>
            <a:off x="2714769" y="6694266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57" name="文字版面配置區 31"/>
          <p:cNvSpPr>
            <a:spLocks noGrp="1"/>
          </p:cNvSpPr>
          <p:nvPr>
            <p:ph type="body" sz="quarter" idx="215" hasCustomPrompt="1"/>
          </p:nvPr>
        </p:nvSpPr>
        <p:spPr>
          <a:xfrm>
            <a:off x="2879074" y="6835142"/>
            <a:ext cx="1079624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158" name="文字版面配置區 21"/>
          <p:cNvSpPr>
            <a:spLocks noGrp="1"/>
          </p:cNvSpPr>
          <p:nvPr>
            <p:ph type="body" sz="quarter" idx="216" hasCustomPrompt="1"/>
          </p:nvPr>
        </p:nvSpPr>
        <p:spPr>
          <a:xfrm>
            <a:off x="4270903" y="5756146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cap="all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59" name="文字版面配置區 21"/>
          <p:cNvSpPr>
            <a:spLocks noGrp="1"/>
          </p:cNvSpPr>
          <p:nvPr>
            <p:ph type="body" sz="quarter" idx="217" hasCustomPrompt="1"/>
          </p:nvPr>
        </p:nvSpPr>
        <p:spPr>
          <a:xfrm>
            <a:off x="4270903" y="590426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60" name="文字版面配置區 31"/>
          <p:cNvSpPr>
            <a:spLocks noGrp="1"/>
          </p:cNvSpPr>
          <p:nvPr>
            <p:ph type="body" sz="quarter" idx="218" hasCustomPrompt="1"/>
          </p:nvPr>
        </p:nvSpPr>
        <p:spPr>
          <a:xfrm>
            <a:off x="4270903" y="6290030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[郵遞區號，縣/市]</a:t>
            </a:r>
          </a:p>
        </p:txBody>
      </p:sp>
      <p:sp>
        <p:nvSpPr>
          <p:cNvPr id="171" name="文字版面配置區 31"/>
          <p:cNvSpPr>
            <a:spLocks noGrp="1"/>
          </p:cNvSpPr>
          <p:nvPr>
            <p:ph type="body" sz="quarter" idx="219" hasCustomPrompt="1"/>
          </p:nvPr>
        </p:nvSpPr>
        <p:spPr>
          <a:xfrm>
            <a:off x="4270903" y="642942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[街道地址]</a:t>
            </a:r>
          </a:p>
        </p:txBody>
      </p:sp>
      <p:sp>
        <p:nvSpPr>
          <p:cNvPr id="182" name="文字版面配置區 31"/>
          <p:cNvSpPr>
            <a:spLocks noGrp="1"/>
          </p:cNvSpPr>
          <p:nvPr>
            <p:ph type="body" sz="quarter" idx="220" hasCustomPrompt="1"/>
          </p:nvPr>
        </p:nvSpPr>
        <p:spPr>
          <a:xfrm>
            <a:off x="4270903" y="668207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公司</a:t>
            </a:r>
          </a:p>
        </p:txBody>
      </p:sp>
      <p:sp>
        <p:nvSpPr>
          <p:cNvPr id="193" name="文字版面配置區 31"/>
          <p:cNvSpPr>
            <a:spLocks noGrp="1"/>
          </p:cNvSpPr>
          <p:nvPr>
            <p:ph type="body" sz="quarter" idx="221" hasCustomPrompt="1"/>
          </p:nvPr>
        </p:nvSpPr>
        <p:spPr>
          <a:xfrm>
            <a:off x="4270902" y="6822948"/>
            <a:ext cx="44067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dirty="0"/>
              <a:t>行動電話</a:t>
            </a:r>
          </a:p>
        </p:txBody>
      </p:sp>
      <p:sp>
        <p:nvSpPr>
          <p:cNvPr id="204" name="文字版面配置區 31"/>
          <p:cNvSpPr>
            <a:spLocks noGrp="1"/>
          </p:cNvSpPr>
          <p:nvPr>
            <p:ph type="body" sz="quarter" idx="222" hasCustomPrompt="1"/>
          </p:nvPr>
        </p:nvSpPr>
        <p:spPr>
          <a:xfrm>
            <a:off x="4547271" y="668207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215" name="文字版面配置區 31"/>
          <p:cNvSpPr>
            <a:spLocks noGrp="1"/>
          </p:cNvSpPr>
          <p:nvPr>
            <p:ph type="body" sz="quarter" idx="223" hasCustomPrompt="1"/>
          </p:nvPr>
        </p:nvSpPr>
        <p:spPr>
          <a:xfrm>
            <a:off x="4711576" y="6822948"/>
            <a:ext cx="1079624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226" name="文字版面配置區 21"/>
          <p:cNvSpPr>
            <a:spLocks noGrp="1"/>
          </p:cNvSpPr>
          <p:nvPr>
            <p:ph type="body" sz="quarter" idx="224" hasCustomPrompt="1"/>
          </p:nvPr>
        </p:nvSpPr>
        <p:spPr>
          <a:xfrm>
            <a:off x="6099703" y="57607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cap="all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237" name="文字版面配置區 21"/>
          <p:cNvSpPr>
            <a:spLocks noGrp="1"/>
          </p:cNvSpPr>
          <p:nvPr>
            <p:ph type="body" sz="quarter" idx="225" hasCustomPrompt="1"/>
          </p:nvPr>
        </p:nvSpPr>
        <p:spPr>
          <a:xfrm>
            <a:off x="6099703" y="5908835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248" name="文字版面配置區 31"/>
          <p:cNvSpPr>
            <a:spLocks noGrp="1"/>
          </p:cNvSpPr>
          <p:nvPr>
            <p:ph type="body" sz="quarter" idx="226" hasCustomPrompt="1"/>
          </p:nvPr>
        </p:nvSpPr>
        <p:spPr>
          <a:xfrm>
            <a:off x="6099703" y="6294604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[郵遞區號，縣/市]</a:t>
            </a:r>
          </a:p>
        </p:txBody>
      </p:sp>
      <p:sp>
        <p:nvSpPr>
          <p:cNvPr id="259" name="文字版面配置區 31"/>
          <p:cNvSpPr>
            <a:spLocks noGrp="1"/>
          </p:cNvSpPr>
          <p:nvPr>
            <p:ph type="body" sz="quarter" idx="227" hasCustomPrompt="1"/>
          </p:nvPr>
        </p:nvSpPr>
        <p:spPr>
          <a:xfrm>
            <a:off x="6099703" y="6433995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[街道地址]</a:t>
            </a:r>
          </a:p>
        </p:txBody>
      </p:sp>
      <p:sp>
        <p:nvSpPr>
          <p:cNvPr id="260" name="文字版面配置區 31"/>
          <p:cNvSpPr>
            <a:spLocks noGrp="1"/>
          </p:cNvSpPr>
          <p:nvPr>
            <p:ph type="body" sz="quarter" idx="228" hasCustomPrompt="1"/>
          </p:nvPr>
        </p:nvSpPr>
        <p:spPr>
          <a:xfrm>
            <a:off x="6099703" y="6686646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公司</a:t>
            </a:r>
          </a:p>
        </p:txBody>
      </p:sp>
      <p:sp>
        <p:nvSpPr>
          <p:cNvPr id="261" name="文字版面配置區 31"/>
          <p:cNvSpPr>
            <a:spLocks noGrp="1"/>
          </p:cNvSpPr>
          <p:nvPr>
            <p:ph type="body" sz="quarter" idx="229" hasCustomPrompt="1"/>
          </p:nvPr>
        </p:nvSpPr>
        <p:spPr>
          <a:xfrm>
            <a:off x="6099702" y="6827522"/>
            <a:ext cx="44067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dirty="0"/>
              <a:t>行動電話</a:t>
            </a:r>
          </a:p>
        </p:txBody>
      </p:sp>
      <p:sp>
        <p:nvSpPr>
          <p:cNvPr id="262" name="文字版面配置區 31"/>
          <p:cNvSpPr>
            <a:spLocks noGrp="1"/>
          </p:cNvSpPr>
          <p:nvPr>
            <p:ph type="body" sz="quarter" idx="230" hasCustomPrompt="1"/>
          </p:nvPr>
        </p:nvSpPr>
        <p:spPr>
          <a:xfrm>
            <a:off x="6376071" y="6686646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263" name="文字版面配置區 31"/>
          <p:cNvSpPr>
            <a:spLocks noGrp="1"/>
          </p:cNvSpPr>
          <p:nvPr>
            <p:ph type="body" sz="quarter" idx="231" hasCustomPrompt="1"/>
          </p:nvPr>
        </p:nvSpPr>
        <p:spPr>
          <a:xfrm>
            <a:off x="6540376" y="6827522"/>
            <a:ext cx="1079624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264" name="文字版面配置區 21"/>
          <p:cNvSpPr>
            <a:spLocks noGrp="1"/>
          </p:cNvSpPr>
          <p:nvPr>
            <p:ph type="body" sz="quarter" idx="232" hasCustomPrompt="1"/>
          </p:nvPr>
        </p:nvSpPr>
        <p:spPr>
          <a:xfrm>
            <a:off x="7928503" y="5763766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cap="all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265" name="文字版面配置區 21"/>
          <p:cNvSpPr>
            <a:spLocks noGrp="1"/>
          </p:cNvSpPr>
          <p:nvPr>
            <p:ph type="body" sz="quarter" idx="233" hasCustomPrompt="1"/>
          </p:nvPr>
        </p:nvSpPr>
        <p:spPr>
          <a:xfrm>
            <a:off x="7928503" y="591188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266" name="文字版面配置區 31"/>
          <p:cNvSpPr>
            <a:spLocks noGrp="1"/>
          </p:cNvSpPr>
          <p:nvPr>
            <p:ph type="body" sz="quarter" idx="234" hasCustomPrompt="1"/>
          </p:nvPr>
        </p:nvSpPr>
        <p:spPr>
          <a:xfrm>
            <a:off x="7928503" y="6297650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[郵遞區號，縣/市]</a:t>
            </a:r>
          </a:p>
        </p:txBody>
      </p:sp>
      <p:sp>
        <p:nvSpPr>
          <p:cNvPr id="267" name="文字版面配置區 31"/>
          <p:cNvSpPr>
            <a:spLocks noGrp="1"/>
          </p:cNvSpPr>
          <p:nvPr>
            <p:ph type="body" sz="quarter" idx="235" hasCustomPrompt="1"/>
          </p:nvPr>
        </p:nvSpPr>
        <p:spPr>
          <a:xfrm>
            <a:off x="7928503" y="643704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[街道地址]</a:t>
            </a:r>
          </a:p>
        </p:txBody>
      </p:sp>
      <p:sp>
        <p:nvSpPr>
          <p:cNvPr id="268" name="文字版面配置區 31"/>
          <p:cNvSpPr>
            <a:spLocks noGrp="1"/>
          </p:cNvSpPr>
          <p:nvPr>
            <p:ph type="body" sz="quarter" idx="236" hasCustomPrompt="1"/>
          </p:nvPr>
        </p:nvSpPr>
        <p:spPr>
          <a:xfrm>
            <a:off x="7928503" y="668969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公司</a:t>
            </a:r>
          </a:p>
        </p:txBody>
      </p:sp>
      <p:sp>
        <p:nvSpPr>
          <p:cNvPr id="269" name="文字版面配置區 31"/>
          <p:cNvSpPr>
            <a:spLocks noGrp="1"/>
          </p:cNvSpPr>
          <p:nvPr>
            <p:ph type="body" sz="quarter" idx="237" hasCustomPrompt="1"/>
          </p:nvPr>
        </p:nvSpPr>
        <p:spPr>
          <a:xfrm>
            <a:off x="7928502" y="6830568"/>
            <a:ext cx="44067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1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dirty="0"/>
              <a:t>行動電話</a:t>
            </a:r>
          </a:p>
        </p:txBody>
      </p:sp>
      <p:sp>
        <p:nvSpPr>
          <p:cNvPr id="270" name="文字版面配置區 31"/>
          <p:cNvSpPr>
            <a:spLocks noGrp="1"/>
          </p:cNvSpPr>
          <p:nvPr>
            <p:ph type="body" sz="quarter" idx="238" hasCustomPrompt="1"/>
          </p:nvPr>
        </p:nvSpPr>
        <p:spPr>
          <a:xfrm>
            <a:off x="8204871" y="668969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  <p:sp>
        <p:nvSpPr>
          <p:cNvPr id="271" name="文字版面配置區 31"/>
          <p:cNvSpPr>
            <a:spLocks noGrp="1"/>
          </p:cNvSpPr>
          <p:nvPr>
            <p:ph type="body" sz="quarter" idx="239" hasCustomPrompt="1"/>
          </p:nvPr>
        </p:nvSpPr>
        <p:spPr>
          <a:xfrm>
            <a:off x="8369176" y="6830568"/>
            <a:ext cx="1079624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TW" sz="800" b="0" baseline="0">
                <a:solidFill>
                  <a:schemeClr val="accent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[電話號碼]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名片格線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矩形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版面配置區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4" name="日期版面配置區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4B9D2A2-FC5D-4E38-84C4-91BB2860F0FC}" type="datetimeFigureOut">
              <a:rPr lang="en-US" altLang="zh-TW" smtClean="0"/>
              <a:pPr/>
              <a:t>12/23/2013</a:t>
            </a:fld>
            <a:endParaRPr lang="en-US" altLang="en-US" dirty="0"/>
          </a:p>
        </p:txBody>
      </p:sp>
      <p:sp>
        <p:nvSpPr>
          <p:cNvPr id="5" name="頁尾版面配置區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DECF1AC-24A7-42A4-9FAC-3CE63B9FFA68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lang="zh-TW" sz="4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3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zh-TW"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4" name="文字版面配置區 23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r>
              <a:rPr lang="zh-TW" altLang="zh-TW" dirty="0" smtClean="0"/>
              <a:t>公司</a:t>
            </a:r>
            <a:endParaRPr lang="zh-TW" altLang="zh-TW" dirty="0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r>
              <a:rPr lang="zh-TW" altLang="zh-TW" dirty="0" smtClean="0"/>
              <a:t>行動電話</a:t>
            </a:r>
            <a:endParaRPr lang="zh-TW" altLang="zh-TW" dirty="0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文字版面配置區 26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8" name="文字版面配置區 27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文字版面配置區 28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文字版面配置區 30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r>
              <a:rPr lang="zh-TW" altLang="zh-TW" dirty="0"/>
              <a:t>公司</a:t>
            </a:r>
            <a:endParaRPr lang="zh-TW" altLang="en-US" dirty="0"/>
          </a:p>
        </p:txBody>
      </p:sp>
      <p:sp>
        <p:nvSpPr>
          <p:cNvPr id="33" name="文字版面配置區 32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r>
              <a:rPr lang="zh-TW" altLang="zh-TW" dirty="0"/>
              <a:t>行動電話</a:t>
            </a:r>
            <a:endParaRPr lang="zh-TW" altLang="en-US" dirty="0"/>
          </a:p>
        </p:txBody>
      </p:sp>
      <p:sp>
        <p:nvSpPr>
          <p:cNvPr id="34" name="文字版面配置區 33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5" name="文字版面配置區 34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6" name="文字版面配置區 35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7" name="文字版面配置區 36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8" name="文字版面配置區 37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9" name="文字版面配置區 38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0" name="文字版面配置區 39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r>
              <a:rPr lang="zh-TW" altLang="zh-TW" dirty="0"/>
              <a:t>公司</a:t>
            </a:r>
            <a:endParaRPr lang="zh-TW" altLang="en-US" dirty="0"/>
          </a:p>
        </p:txBody>
      </p:sp>
      <p:sp>
        <p:nvSpPr>
          <p:cNvPr id="41" name="文字版面配置區 40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r>
              <a:rPr lang="zh-TW" altLang="zh-TW" dirty="0"/>
              <a:t>行動電話</a:t>
            </a:r>
            <a:endParaRPr lang="zh-TW" altLang="en-US" dirty="0"/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3" name="文字版面配置區 42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5" name="文字版面配置區 44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7" name="文字版面配置區 46"/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8" name="文字版面配置區 47"/>
          <p:cNvSpPr>
            <a:spLocks noGrp="1"/>
          </p:cNvSpPr>
          <p:nvPr>
            <p:ph type="body" sz="quarter" idx="196"/>
          </p:nvPr>
        </p:nvSpPr>
        <p:spPr/>
        <p:txBody>
          <a:bodyPr/>
          <a:lstStyle/>
          <a:p>
            <a:r>
              <a:rPr lang="zh-TW" altLang="zh-TW" dirty="0"/>
              <a:t>公司</a:t>
            </a:r>
            <a:endParaRPr lang="zh-TW" altLang="en-US" dirty="0"/>
          </a:p>
        </p:txBody>
      </p:sp>
      <p:sp>
        <p:nvSpPr>
          <p:cNvPr id="49" name="文字版面配置區 48"/>
          <p:cNvSpPr>
            <a:spLocks noGrp="1"/>
          </p:cNvSpPr>
          <p:nvPr>
            <p:ph type="body" sz="quarter" idx="197"/>
          </p:nvPr>
        </p:nvSpPr>
        <p:spPr/>
        <p:txBody>
          <a:bodyPr/>
          <a:lstStyle/>
          <a:p>
            <a:r>
              <a:rPr lang="zh-TW" altLang="zh-TW" dirty="0"/>
              <a:t>行動電話</a:t>
            </a:r>
            <a:endParaRPr lang="zh-TW" altLang="en-US" dirty="0"/>
          </a:p>
        </p:txBody>
      </p:sp>
      <p:sp>
        <p:nvSpPr>
          <p:cNvPr id="50" name="文字版面配置區 49"/>
          <p:cNvSpPr>
            <a:spLocks noGrp="1"/>
          </p:cNvSpPr>
          <p:nvPr>
            <p:ph type="body" sz="quarter" idx="19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1" name="文字版面配置區 50"/>
          <p:cNvSpPr>
            <a:spLocks noGrp="1"/>
          </p:cNvSpPr>
          <p:nvPr>
            <p:ph type="body" sz="quarter" idx="19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20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3" name="文字版面配置區 52"/>
          <p:cNvSpPr>
            <a:spLocks noGrp="1"/>
          </p:cNvSpPr>
          <p:nvPr>
            <p:ph type="body" sz="quarter" idx="20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4" name="文字版面配置區 53"/>
          <p:cNvSpPr>
            <a:spLocks noGrp="1"/>
          </p:cNvSpPr>
          <p:nvPr>
            <p:ph type="body" sz="quarter" idx="20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5" name="文字版面配置區 54"/>
          <p:cNvSpPr>
            <a:spLocks noGrp="1"/>
          </p:cNvSpPr>
          <p:nvPr>
            <p:ph type="body" sz="quarter" idx="20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6" name="文字版面配置區 55"/>
          <p:cNvSpPr>
            <a:spLocks noGrp="1"/>
          </p:cNvSpPr>
          <p:nvPr>
            <p:ph type="body" sz="quarter" idx="204"/>
          </p:nvPr>
        </p:nvSpPr>
        <p:spPr/>
        <p:txBody>
          <a:bodyPr/>
          <a:lstStyle/>
          <a:p>
            <a:r>
              <a:rPr lang="zh-TW" altLang="zh-TW" dirty="0"/>
              <a:t>公司</a:t>
            </a:r>
            <a:endParaRPr lang="zh-TW" altLang="en-US" dirty="0"/>
          </a:p>
        </p:txBody>
      </p:sp>
      <p:sp>
        <p:nvSpPr>
          <p:cNvPr id="57" name="文字版面配置區 56"/>
          <p:cNvSpPr>
            <a:spLocks noGrp="1"/>
          </p:cNvSpPr>
          <p:nvPr>
            <p:ph type="body" sz="quarter" idx="205"/>
          </p:nvPr>
        </p:nvSpPr>
        <p:spPr/>
        <p:txBody>
          <a:bodyPr/>
          <a:lstStyle/>
          <a:p>
            <a:r>
              <a:rPr lang="zh-TW" altLang="zh-TW" dirty="0"/>
              <a:t>行動電話</a:t>
            </a:r>
            <a:endParaRPr lang="zh-TW" altLang="en-US" dirty="0"/>
          </a:p>
        </p:txBody>
      </p:sp>
      <p:sp>
        <p:nvSpPr>
          <p:cNvPr id="58" name="文字版面配置區 57"/>
          <p:cNvSpPr>
            <a:spLocks noGrp="1"/>
          </p:cNvSpPr>
          <p:nvPr>
            <p:ph type="body" sz="quarter" idx="20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9" name="文字版面配置區 58"/>
          <p:cNvSpPr>
            <a:spLocks noGrp="1"/>
          </p:cNvSpPr>
          <p:nvPr>
            <p:ph type="body" sz="quarter" idx="20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0" name="文字版面配置區 59"/>
          <p:cNvSpPr>
            <a:spLocks noGrp="1"/>
          </p:cNvSpPr>
          <p:nvPr>
            <p:ph type="body" sz="quarter" idx="20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1" name="文字版面配置區 60"/>
          <p:cNvSpPr>
            <a:spLocks noGrp="1"/>
          </p:cNvSpPr>
          <p:nvPr>
            <p:ph type="body" sz="quarter" idx="20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2" name="文字版面配置區 61"/>
          <p:cNvSpPr>
            <a:spLocks noGrp="1"/>
          </p:cNvSpPr>
          <p:nvPr>
            <p:ph type="body" sz="quarter" idx="2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3" name="文字版面配置區 62"/>
          <p:cNvSpPr>
            <a:spLocks noGrp="1"/>
          </p:cNvSpPr>
          <p:nvPr>
            <p:ph type="body" sz="quarter" idx="2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4" name="文字版面配置區 63"/>
          <p:cNvSpPr>
            <a:spLocks noGrp="1"/>
          </p:cNvSpPr>
          <p:nvPr>
            <p:ph type="body" sz="quarter" idx="212"/>
          </p:nvPr>
        </p:nvSpPr>
        <p:spPr/>
        <p:txBody>
          <a:bodyPr/>
          <a:lstStyle/>
          <a:p>
            <a:r>
              <a:rPr lang="zh-TW" altLang="zh-TW" dirty="0"/>
              <a:t>公司</a:t>
            </a:r>
            <a:endParaRPr lang="zh-TW" altLang="en-US" dirty="0"/>
          </a:p>
        </p:txBody>
      </p:sp>
      <p:sp>
        <p:nvSpPr>
          <p:cNvPr id="65" name="文字版面配置區 64"/>
          <p:cNvSpPr>
            <a:spLocks noGrp="1"/>
          </p:cNvSpPr>
          <p:nvPr>
            <p:ph type="body" sz="quarter" idx="213"/>
          </p:nvPr>
        </p:nvSpPr>
        <p:spPr/>
        <p:txBody>
          <a:bodyPr/>
          <a:lstStyle/>
          <a:p>
            <a:r>
              <a:rPr lang="zh-TW" altLang="zh-TW" dirty="0"/>
              <a:t>行動電話</a:t>
            </a:r>
            <a:endParaRPr lang="zh-TW" altLang="en-US" dirty="0"/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21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7" name="文字版面配置區 66"/>
          <p:cNvSpPr>
            <a:spLocks noGrp="1"/>
          </p:cNvSpPr>
          <p:nvPr>
            <p:ph type="body" sz="quarter" idx="21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8" name="文字版面配置區 67"/>
          <p:cNvSpPr>
            <a:spLocks noGrp="1"/>
          </p:cNvSpPr>
          <p:nvPr>
            <p:ph type="body" sz="quarter" idx="2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9" name="文字版面配置區 68"/>
          <p:cNvSpPr>
            <a:spLocks noGrp="1"/>
          </p:cNvSpPr>
          <p:nvPr>
            <p:ph type="body" sz="quarter" idx="21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0" name="文字版面配置區 69"/>
          <p:cNvSpPr>
            <a:spLocks noGrp="1"/>
          </p:cNvSpPr>
          <p:nvPr>
            <p:ph type="body" sz="quarter" idx="21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1" name="文字版面配置區 70"/>
          <p:cNvSpPr>
            <a:spLocks noGrp="1"/>
          </p:cNvSpPr>
          <p:nvPr>
            <p:ph type="body" sz="quarter" idx="21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2" name="文字版面配置區 71"/>
          <p:cNvSpPr>
            <a:spLocks noGrp="1"/>
          </p:cNvSpPr>
          <p:nvPr>
            <p:ph type="body" sz="quarter" idx="220"/>
          </p:nvPr>
        </p:nvSpPr>
        <p:spPr/>
        <p:txBody>
          <a:bodyPr/>
          <a:lstStyle/>
          <a:p>
            <a:r>
              <a:rPr lang="zh-TW" altLang="zh-TW" dirty="0"/>
              <a:t>公司</a:t>
            </a:r>
            <a:endParaRPr lang="zh-TW" altLang="en-US" dirty="0"/>
          </a:p>
        </p:txBody>
      </p:sp>
      <p:sp>
        <p:nvSpPr>
          <p:cNvPr id="73" name="文字版面配置區 72"/>
          <p:cNvSpPr>
            <a:spLocks noGrp="1"/>
          </p:cNvSpPr>
          <p:nvPr>
            <p:ph type="body" sz="quarter" idx="221"/>
          </p:nvPr>
        </p:nvSpPr>
        <p:spPr/>
        <p:txBody>
          <a:bodyPr/>
          <a:lstStyle/>
          <a:p>
            <a:r>
              <a:rPr lang="zh-TW" altLang="zh-TW" dirty="0"/>
              <a:t>行動電話</a:t>
            </a:r>
            <a:endParaRPr lang="zh-TW" altLang="en-US" dirty="0"/>
          </a:p>
        </p:txBody>
      </p:sp>
      <p:sp>
        <p:nvSpPr>
          <p:cNvPr id="74" name="文字版面配置區 73"/>
          <p:cNvSpPr>
            <a:spLocks noGrp="1"/>
          </p:cNvSpPr>
          <p:nvPr>
            <p:ph type="body" sz="quarter" idx="22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5" name="文字版面配置區 74"/>
          <p:cNvSpPr>
            <a:spLocks noGrp="1"/>
          </p:cNvSpPr>
          <p:nvPr>
            <p:ph type="body" sz="quarter" idx="22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6" name="文字版面配置區 75"/>
          <p:cNvSpPr>
            <a:spLocks noGrp="1"/>
          </p:cNvSpPr>
          <p:nvPr>
            <p:ph type="body" sz="quarter" idx="22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7" name="文字版面配置區 76"/>
          <p:cNvSpPr>
            <a:spLocks noGrp="1"/>
          </p:cNvSpPr>
          <p:nvPr>
            <p:ph type="body" sz="quarter" idx="22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8" name="文字版面配置區 77"/>
          <p:cNvSpPr>
            <a:spLocks noGrp="1"/>
          </p:cNvSpPr>
          <p:nvPr>
            <p:ph type="body" sz="quarter" idx="22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9" name="文字版面配置區 78"/>
          <p:cNvSpPr>
            <a:spLocks noGrp="1"/>
          </p:cNvSpPr>
          <p:nvPr>
            <p:ph type="body" sz="quarter" idx="22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0" name="文字版面配置區 79"/>
          <p:cNvSpPr>
            <a:spLocks noGrp="1"/>
          </p:cNvSpPr>
          <p:nvPr>
            <p:ph type="body" sz="quarter" idx="228"/>
          </p:nvPr>
        </p:nvSpPr>
        <p:spPr/>
        <p:txBody>
          <a:bodyPr/>
          <a:lstStyle/>
          <a:p>
            <a:r>
              <a:rPr lang="zh-TW" altLang="zh-TW" dirty="0"/>
              <a:t>公司</a:t>
            </a:r>
            <a:endParaRPr lang="zh-TW" altLang="en-US" dirty="0"/>
          </a:p>
        </p:txBody>
      </p:sp>
      <p:sp>
        <p:nvSpPr>
          <p:cNvPr id="81" name="文字版面配置區 80"/>
          <p:cNvSpPr>
            <a:spLocks noGrp="1"/>
          </p:cNvSpPr>
          <p:nvPr>
            <p:ph type="body" sz="quarter" idx="229"/>
          </p:nvPr>
        </p:nvSpPr>
        <p:spPr/>
        <p:txBody>
          <a:bodyPr/>
          <a:lstStyle/>
          <a:p>
            <a:r>
              <a:rPr lang="zh-TW" altLang="zh-TW" dirty="0"/>
              <a:t>行動電話</a:t>
            </a:r>
            <a:endParaRPr lang="zh-TW" altLang="en-US" dirty="0"/>
          </a:p>
        </p:txBody>
      </p:sp>
      <p:sp>
        <p:nvSpPr>
          <p:cNvPr id="82" name="文字版面配置區 81"/>
          <p:cNvSpPr>
            <a:spLocks noGrp="1"/>
          </p:cNvSpPr>
          <p:nvPr>
            <p:ph type="body" sz="quarter" idx="23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3" name="文字版面配置區 82"/>
          <p:cNvSpPr>
            <a:spLocks noGrp="1"/>
          </p:cNvSpPr>
          <p:nvPr>
            <p:ph type="body" sz="quarter" idx="23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4" name="文字版面配置區 83"/>
          <p:cNvSpPr>
            <a:spLocks noGrp="1"/>
          </p:cNvSpPr>
          <p:nvPr>
            <p:ph type="body" sz="quarter" idx="23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5" name="文字版面配置區 84"/>
          <p:cNvSpPr>
            <a:spLocks noGrp="1"/>
          </p:cNvSpPr>
          <p:nvPr>
            <p:ph type="body" sz="quarter" idx="23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6" name="文字版面配置區 85"/>
          <p:cNvSpPr>
            <a:spLocks noGrp="1"/>
          </p:cNvSpPr>
          <p:nvPr>
            <p:ph type="body" sz="quarter" idx="23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7" name="文字版面配置區 86"/>
          <p:cNvSpPr>
            <a:spLocks noGrp="1"/>
          </p:cNvSpPr>
          <p:nvPr>
            <p:ph type="body" sz="quarter" idx="23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8" name="文字版面配置區 87"/>
          <p:cNvSpPr>
            <a:spLocks noGrp="1"/>
          </p:cNvSpPr>
          <p:nvPr>
            <p:ph type="body" sz="quarter" idx="236"/>
          </p:nvPr>
        </p:nvSpPr>
        <p:spPr/>
        <p:txBody>
          <a:bodyPr/>
          <a:lstStyle/>
          <a:p>
            <a:r>
              <a:rPr lang="zh-TW" altLang="zh-TW" dirty="0"/>
              <a:t>公司</a:t>
            </a:r>
            <a:endParaRPr lang="zh-TW" altLang="en-US" dirty="0"/>
          </a:p>
        </p:txBody>
      </p:sp>
      <p:sp>
        <p:nvSpPr>
          <p:cNvPr id="89" name="文字版面配置區 88"/>
          <p:cNvSpPr>
            <a:spLocks noGrp="1"/>
          </p:cNvSpPr>
          <p:nvPr>
            <p:ph type="body" sz="quarter" idx="237"/>
          </p:nvPr>
        </p:nvSpPr>
        <p:spPr/>
        <p:txBody>
          <a:bodyPr/>
          <a:lstStyle/>
          <a:p>
            <a:r>
              <a:rPr lang="zh-TW" altLang="zh-TW" dirty="0"/>
              <a:t>行動電話</a:t>
            </a:r>
            <a:endParaRPr lang="zh-TW" altLang="en-US" dirty="0"/>
          </a:p>
        </p:txBody>
      </p:sp>
      <p:sp>
        <p:nvSpPr>
          <p:cNvPr id="90" name="文字版面配置區 89"/>
          <p:cNvSpPr>
            <a:spLocks noGrp="1"/>
          </p:cNvSpPr>
          <p:nvPr>
            <p:ph type="body" sz="quarter" idx="23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1" name="文字版面配置區 90"/>
          <p:cNvSpPr>
            <a:spLocks noGrp="1"/>
          </p:cNvSpPr>
          <p:nvPr>
            <p:ph type="body" sz="quarter" idx="239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2" name="圖片 91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799200"/>
            <a:ext cx="857428" cy="415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圖片 92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59" y="799200"/>
            <a:ext cx="857428" cy="415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圖片 93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799200"/>
            <a:ext cx="857428" cy="415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圖片 94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799200"/>
            <a:ext cx="857428" cy="415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圖片 95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799200"/>
            <a:ext cx="857428" cy="415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圖片 96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3996000"/>
            <a:ext cx="857428" cy="415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圖片 97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3996000"/>
            <a:ext cx="857428" cy="415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圖片 98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3996000"/>
            <a:ext cx="857428" cy="415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圖片 99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3996000"/>
            <a:ext cx="857428" cy="415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圖片 100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3996000"/>
            <a:ext cx="857428" cy="41531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文字版面配置區 93"/>
          <p:cNvSpPr>
            <a:spLocks noGrp="1"/>
          </p:cNvSpPr>
          <p:nvPr>
            <p:ph type="body" sz="quarter" idx="25"/>
          </p:nvPr>
        </p:nvSpPr>
        <p:spPr>
          <a:xfrm>
            <a:off x="626127" y="2548126"/>
            <a:ext cx="1508760" cy="118874"/>
          </a:xfrm>
        </p:spPr>
        <p:txBody>
          <a:bodyPr/>
          <a:lstStyle/>
          <a:p>
            <a:r>
              <a:rPr lang="zh-TW"/>
              <a:t>副總裁</a:t>
            </a:r>
          </a:p>
        </p:txBody>
      </p:sp>
      <p:sp>
        <p:nvSpPr>
          <p:cNvPr id="112" name="文字版面配置區 92"/>
          <p:cNvSpPr>
            <a:spLocks noGrp="1"/>
          </p:cNvSpPr>
          <p:nvPr>
            <p:ph type="body" sz="quarter" idx="24"/>
          </p:nvPr>
        </p:nvSpPr>
        <p:spPr>
          <a:xfrm>
            <a:off x="626127" y="2133600"/>
            <a:ext cx="1507474" cy="342022"/>
          </a:xfrm>
        </p:spPr>
        <p:txBody>
          <a:bodyPr/>
          <a:lstStyle/>
          <a:p>
            <a:r>
              <a:rPr lang="zh-TW" altLang="en-US" dirty="0"/>
              <a:t>張舒慧</a:t>
            </a:r>
            <a:endParaRPr lang="zh-TW" dirty="0"/>
          </a:p>
        </p:txBody>
      </p:sp>
      <p:sp>
        <p:nvSpPr>
          <p:cNvPr id="113" name="文字版面配置區 95"/>
          <p:cNvSpPr>
            <a:spLocks noGrp="1"/>
          </p:cNvSpPr>
          <p:nvPr>
            <p:ph type="body" sz="quarter" idx="80"/>
          </p:nvPr>
        </p:nvSpPr>
        <p:spPr>
          <a:xfrm>
            <a:off x="626127" y="2696241"/>
            <a:ext cx="1508760" cy="118872"/>
          </a:xfrm>
        </p:spPr>
        <p:txBody>
          <a:bodyPr/>
          <a:lstStyle/>
          <a:p>
            <a:r>
              <a:rPr lang="zh-TW"/>
              <a:t>awallace@fabrikam.com</a:t>
            </a:r>
          </a:p>
        </p:txBody>
      </p:sp>
      <p:sp>
        <p:nvSpPr>
          <p:cNvPr id="114" name="文字版面配置區 94"/>
          <p:cNvSpPr>
            <a:spLocks noGrp="1"/>
          </p:cNvSpPr>
          <p:nvPr>
            <p:ph type="body" sz="quarter" idx="30"/>
          </p:nvPr>
        </p:nvSpPr>
        <p:spPr>
          <a:xfrm>
            <a:off x="626127" y="3082010"/>
            <a:ext cx="1508760" cy="118390"/>
          </a:xfrm>
        </p:spPr>
        <p:txBody>
          <a:bodyPr/>
          <a:lstStyle/>
          <a:p>
            <a:r>
              <a:rPr lang="zh-TW"/>
              <a:t>68306 宜蘭市</a:t>
            </a:r>
          </a:p>
        </p:txBody>
      </p:sp>
      <p:sp>
        <p:nvSpPr>
          <p:cNvPr id="115" name="文字版面配置區 96"/>
          <p:cNvSpPr>
            <a:spLocks noGrp="1"/>
          </p:cNvSpPr>
          <p:nvPr>
            <p:ph type="body" sz="quarter" idx="81"/>
          </p:nvPr>
        </p:nvSpPr>
        <p:spPr>
          <a:xfrm>
            <a:off x="626127" y="3221401"/>
            <a:ext cx="1508760" cy="114730"/>
          </a:xfrm>
        </p:spPr>
        <p:txBody>
          <a:bodyPr/>
          <a:lstStyle/>
          <a:p>
            <a:r>
              <a:rPr lang="zh-TW"/>
              <a:t>中西區大仁街 1234 號</a:t>
            </a:r>
          </a:p>
        </p:txBody>
      </p:sp>
      <p:sp>
        <p:nvSpPr>
          <p:cNvPr id="116" name="文字版面配置區 97"/>
          <p:cNvSpPr>
            <a:spLocks noGrp="1"/>
          </p:cNvSpPr>
          <p:nvPr>
            <p:ph type="body" sz="quarter" idx="82"/>
          </p:nvPr>
        </p:nvSpPr>
        <p:spPr>
          <a:xfrm>
            <a:off x="626127" y="3474052"/>
            <a:ext cx="274320" cy="114492"/>
          </a:xfrm>
        </p:spPr>
        <p:txBody>
          <a:bodyPr/>
          <a:lstStyle/>
          <a:p>
            <a:r>
              <a:rPr lang="zh-TW" dirty="0"/>
              <a:t>公司</a:t>
            </a:r>
          </a:p>
        </p:txBody>
      </p:sp>
      <p:sp>
        <p:nvSpPr>
          <p:cNvPr id="117" name="文字版面配置區 98"/>
          <p:cNvSpPr>
            <a:spLocks noGrp="1"/>
          </p:cNvSpPr>
          <p:nvPr>
            <p:ph type="body" sz="quarter" idx="83"/>
          </p:nvPr>
        </p:nvSpPr>
        <p:spPr>
          <a:xfrm>
            <a:off x="626126" y="3596640"/>
            <a:ext cx="440673" cy="130780"/>
          </a:xfrm>
        </p:spPr>
        <p:txBody>
          <a:bodyPr/>
          <a:lstStyle/>
          <a:p>
            <a:r>
              <a:rPr lang="zh-TW" dirty="0"/>
              <a:t>行動電話</a:t>
            </a:r>
          </a:p>
        </p:txBody>
      </p:sp>
      <p:sp>
        <p:nvSpPr>
          <p:cNvPr id="118" name="文字版面配置區 99"/>
          <p:cNvSpPr>
            <a:spLocks noGrp="1"/>
          </p:cNvSpPr>
          <p:nvPr>
            <p:ph type="body" sz="quarter" idx="84"/>
          </p:nvPr>
        </p:nvSpPr>
        <p:spPr>
          <a:xfrm>
            <a:off x="861060" y="3474052"/>
            <a:ext cx="1234440" cy="114492"/>
          </a:xfrm>
        </p:spPr>
        <p:txBody>
          <a:bodyPr/>
          <a:lstStyle/>
          <a:p>
            <a:r>
              <a:rPr lang="zh-TW" dirty="0"/>
              <a:t>(02) 8765-4321</a:t>
            </a:r>
          </a:p>
        </p:txBody>
      </p:sp>
      <p:sp>
        <p:nvSpPr>
          <p:cNvPr id="119" name="文字版面配置區 100"/>
          <p:cNvSpPr>
            <a:spLocks noGrp="1"/>
          </p:cNvSpPr>
          <p:nvPr>
            <p:ph type="body" sz="quarter" idx="85"/>
          </p:nvPr>
        </p:nvSpPr>
        <p:spPr>
          <a:xfrm>
            <a:off x="1035847" y="3596640"/>
            <a:ext cx="1188720" cy="118872"/>
          </a:xfrm>
        </p:spPr>
        <p:txBody>
          <a:bodyPr/>
          <a:lstStyle/>
          <a:p>
            <a:r>
              <a:rPr lang="zh-TW" dirty="0"/>
              <a:t>1234567890</a:t>
            </a:r>
          </a:p>
        </p:txBody>
      </p:sp>
    </p:spTree>
    <p:extLst>
      <p:ext uri="{BB962C8B-B14F-4D97-AF65-F5344CB8AC3E}">
        <p14:creationId xmlns:p14="http://schemas.microsoft.com/office/powerpoint/2010/main" val="288662377"/>
      </p:ext>
    </p:extLst>
  </p:cSld>
  <p:clrMapOvr>
    <a:masterClrMapping/>
  </p:clrMapOvr>
</p:sld>
</file>

<file path=ppt/theme/theme13.xml><?xml version="1.0" encoding="utf-8"?>
<a:theme xmlns:a="http://schemas.openxmlformats.org/drawingml/2006/main" name="名片 (直排)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2.xml><?xml version="1.0" encoding="utf-8"?>
<ds:datastoreItem xmlns:ds="http://schemas.openxmlformats.org/officeDocument/2006/customXml" ds:itemID="{ECFD9E6C-B8EF-4B8B-B50A-5CC8B03AC72D}">
  <ds:schemaRefs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customXml/itemProps31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134</ap:Words>
  <ap:Application>Microsoft Office PowerPoint</ap:Application>
  <ap:PresentationFormat>自訂</ap:PresentationFormat>
  <ap:Paragraphs>31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4">
      <vt:lpstr>Microsoft JhengHei UI</vt:lpstr>
      <vt:lpstr>Arial</vt:lpstr>
      <vt:lpstr>名片 (直排)</vt:lpstr>
      <vt:lpstr>PowerPoint 簡報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2013-07-31T14:29:05Z</dcterms:created>
  <dcterms:modified xsi:type="dcterms:W3CDTF">2013-12-23T07:04:28Z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