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37" autoAdjust="0"/>
  </p:normalViewPr>
  <p:slideViewPr>
    <p:cSldViewPr>
      <p:cViewPr varScale="1">
        <p:scale>
          <a:sx n="74" d="100"/>
          <a:sy n="74" d="100"/>
        </p:scale>
        <p:origin x="2904" y="7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19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AAA1FAB4-6D67-4D9A-8B9F-E4530F6DE81E}" type="datetimeFigureOut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12/23/2013</a:t>
            </a:fld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877907D8-5914-4663-929A-4C8E5FFDEBBB}" type="slidenum">
              <a:rPr 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72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85F4EFC-11B2-408A-A3EB-619432DF2FB3}" type="datetimeFigureOut">
              <a:rPr lang="en-US" altLang="zh-TW" smtClean="0"/>
              <a:pPr/>
              <a:t>12/23/2013</a:t>
            </a:fld>
            <a:endParaRPr lang="en-US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37336D3-8344-4427-A975-48AA68DBEEBD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3457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36D3-8344-4427-A975-48AA68DBEEBD}" type="slidenum">
              <a:rPr lang="en-US" altLang="zh-TW" smtClean="0"/>
              <a:pPr/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3793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張式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字版面配置區 1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35790"/>
            <a:ext cx="1905000" cy="18528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835925"/>
            <a:ext cx="1901536" cy="14038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12" name="文字版面配置區 31"/>
          <p:cNvSpPr>
            <a:spLocks noGrp="1"/>
          </p:cNvSpPr>
          <p:nvPr>
            <p:ph type="body" sz="quarter" idx="80" hasCustomPrompt="1"/>
          </p:nvPr>
        </p:nvSpPr>
        <p:spPr>
          <a:xfrm>
            <a:off x="914400" y="1524408"/>
            <a:ext cx="2743200" cy="14008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1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68550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24" name="文字版面配置區 23"/>
          <p:cNvSpPr>
            <a:spLocks noGrp="1"/>
          </p:cNvSpPr>
          <p:nvPr>
            <p:ph type="body" sz="quarter" idx="12" hasCustomPrompt="1"/>
          </p:nvPr>
        </p:nvSpPr>
        <p:spPr>
          <a:xfrm>
            <a:off x="914398" y="1902599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電話 |</a:t>
            </a:r>
          </a:p>
        </p:txBody>
      </p:sp>
      <p:sp>
        <p:nvSpPr>
          <p:cNvPr id="125" name="文字版面配置區 23"/>
          <p:cNvSpPr>
            <a:spLocks noGrp="1"/>
          </p:cNvSpPr>
          <p:nvPr>
            <p:ph type="body" sz="quarter" idx="82" hasCustomPrompt="1"/>
          </p:nvPr>
        </p:nvSpPr>
        <p:spPr>
          <a:xfrm>
            <a:off x="1160890" y="1898997"/>
            <a:ext cx="762000" cy="1416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[電話號碼]</a:t>
            </a:r>
          </a:p>
        </p:txBody>
      </p:sp>
      <p:sp>
        <p:nvSpPr>
          <p:cNvPr id="113" name="文字版面配置區 23"/>
          <p:cNvSpPr>
            <a:spLocks noGrp="1"/>
          </p:cNvSpPr>
          <p:nvPr>
            <p:ph type="body" sz="quarter" idx="81" hasCustomPrompt="1"/>
          </p:nvPr>
        </p:nvSpPr>
        <p:spPr>
          <a:xfrm>
            <a:off x="1932704" y="1895194"/>
            <a:ext cx="460083" cy="14315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37" name="文字版面配置區 23"/>
          <p:cNvSpPr>
            <a:spLocks noGrp="1"/>
          </p:cNvSpPr>
          <p:nvPr>
            <p:ph type="body" sz="quarter" idx="83" hasCustomPrompt="1"/>
          </p:nvPr>
        </p:nvSpPr>
        <p:spPr>
          <a:xfrm>
            <a:off x="2398731" y="1892646"/>
            <a:ext cx="1258869" cy="13515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28" name="文字版面配置區 2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051050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700" baseline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網站 |</a:t>
            </a:r>
          </a:p>
        </p:txBody>
      </p:sp>
      <p:sp>
        <p:nvSpPr>
          <p:cNvPr id="148" name="文字版面配置區 27"/>
          <p:cNvSpPr>
            <a:spLocks noGrp="1"/>
          </p:cNvSpPr>
          <p:nvPr>
            <p:ph type="body" sz="quarter" idx="84" hasCustomPrompt="1"/>
          </p:nvPr>
        </p:nvSpPr>
        <p:spPr>
          <a:xfrm>
            <a:off x="1184580" y="2054804"/>
            <a:ext cx="247302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90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79" name="文字版面配置區 19"/>
          <p:cNvSpPr>
            <a:spLocks noGrp="1"/>
          </p:cNvSpPr>
          <p:nvPr>
            <p:ph type="body" sz="quarter" idx="95" hasCustomPrompt="1"/>
          </p:nvPr>
        </p:nvSpPr>
        <p:spPr>
          <a:xfrm>
            <a:off x="9144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81" name="文字版面配置區 31"/>
          <p:cNvSpPr>
            <a:spLocks noGrp="1"/>
          </p:cNvSpPr>
          <p:nvPr>
            <p:ph type="body" sz="quarter" idx="97" hasCustomPrompt="1"/>
          </p:nvPr>
        </p:nvSpPr>
        <p:spPr>
          <a:xfrm>
            <a:off x="9144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1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182" name="文字版面配置區 31"/>
          <p:cNvSpPr>
            <a:spLocks noGrp="1"/>
          </p:cNvSpPr>
          <p:nvPr>
            <p:ph type="body" sz="quarter" idx="98" hasCustomPrompt="1"/>
          </p:nvPr>
        </p:nvSpPr>
        <p:spPr>
          <a:xfrm>
            <a:off x="9144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89" name="文字版面配置區 19"/>
          <p:cNvSpPr>
            <a:spLocks noGrp="1"/>
          </p:cNvSpPr>
          <p:nvPr>
            <p:ph type="body" sz="quarter" idx="105" hasCustomPrompt="1"/>
          </p:nvPr>
        </p:nvSpPr>
        <p:spPr>
          <a:xfrm>
            <a:off x="9144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90" name="文字版面配置區 21"/>
          <p:cNvSpPr>
            <a:spLocks noGrp="1"/>
          </p:cNvSpPr>
          <p:nvPr>
            <p:ph type="body" sz="quarter" idx="106" hasCustomPrompt="1"/>
          </p:nvPr>
        </p:nvSpPr>
        <p:spPr>
          <a:xfrm>
            <a:off x="9144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91" name="文字版面配置區 31"/>
          <p:cNvSpPr>
            <a:spLocks noGrp="1"/>
          </p:cNvSpPr>
          <p:nvPr>
            <p:ph type="body" sz="quarter" idx="107" hasCustomPrompt="1"/>
          </p:nvPr>
        </p:nvSpPr>
        <p:spPr>
          <a:xfrm>
            <a:off x="9144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1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192" name="文字版面配置區 31"/>
          <p:cNvSpPr>
            <a:spLocks noGrp="1"/>
          </p:cNvSpPr>
          <p:nvPr>
            <p:ph type="body" sz="quarter" idx="108" hasCustomPrompt="1"/>
          </p:nvPr>
        </p:nvSpPr>
        <p:spPr>
          <a:xfrm>
            <a:off x="9144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99" name="文字版面配置區 19"/>
          <p:cNvSpPr>
            <a:spLocks noGrp="1"/>
          </p:cNvSpPr>
          <p:nvPr>
            <p:ph type="body" sz="quarter" idx="115" hasCustomPrompt="1"/>
          </p:nvPr>
        </p:nvSpPr>
        <p:spPr>
          <a:xfrm>
            <a:off x="9144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200" name="文字版面配置區 21"/>
          <p:cNvSpPr>
            <a:spLocks noGrp="1"/>
          </p:cNvSpPr>
          <p:nvPr>
            <p:ph type="body" sz="quarter" idx="116" hasCustomPrompt="1"/>
          </p:nvPr>
        </p:nvSpPr>
        <p:spPr>
          <a:xfrm>
            <a:off x="9144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201" name="文字版面配置區 31"/>
          <p:cNvSpPr>
            <a:spLocks noGrp="1"/>
          </p:cNvSpPr>
          <p:nvPr>
            <p:ph type="body" sz="quarter" idx="117" hasCustomPrompt="1"/>
          </p:nvPr>
        </p:nvSpPr>
        <p:spPr>
          <a:xfrm>
            <a:off x="9144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1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202" name="文字版面配置區 31"/>
          <p:cNvSpPr>
            <a:spLocks noGrp="1"/>
          </p:cNvSpPr>
          <p:nvPr>
            <p:ph type="body" sz="quarter" idx="118" hasCustomPrompt="1"/>
          </p:nvPr>
        </p:nvSpPr>
        <p:spPr>
          <a:xfrm>
            <a:off x="9144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221" name="文字版面配置區 31"/>
          <p:cNvSpPr>
            <a:spLocks noGrp="1"/>
          </p:cNvSpPr>
          <p:nvPr>
            <p:ph type="body" sz="quarter" idx="137" hasCustomPrompt="1"/>
          </p:nvPr>
        </p:nvSpPr>
        <p:spPr>
          <a:xfrm>
            <a:off x="4114800" y="33564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222" name="文字版面配置區 31"/>
          <p:cNvSpPr>
            <a:spLocks noGrp="1"/>
          </p:cNvSpPr>
          <p:nvPr>
            <p:ph type="body" sz="quarter" idx="138" hasCustomPrompt="1"/>
          </p:nvPr>
        </p:nvSpPr>
        <p:spPr>
          <a:xfrm>
            <a:off x="4114800" y="34984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229" name="文字版面配置區 19"/>
          <p:cNvSpPr>
            <a:spLocks noGrp="1"/>
          </p:cNvSpPr>
          <p:nvPr>
            <p:ph type="body" sz="quarter" idx="145" hasCustomPrompt="1"/>
          </p:nvPr>
        </p:nvSpPr>
        <p:spPr>
          <a:xfrm>
            <a:off x="41148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230" name="文字版面配置區 21"/>
          <p:cNvSpPr>
            <a:spLocks noGrp="1"/>
          </p:cNvSpPr>
          <p:nvPr>
            <p:ph type="body" sz="quarter" idx="146" hasCustomPrompt="1"/>
          </p:nvPr>
        </p:nvSpPr>
        <p:spPr>
          <a:xfrm>
            <a:off x="4114800" y="4479961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231" name="文字版面配置區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1148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1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232" name="文字版面配置區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1148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239" name="文字版面配置區 19"/>
          <p:cNvSpPr>
            <a:spLocks noGrp="1"/>
          </p:cNvSpPr>
          <p:nvPr>
            <p:ph type="body" sz="quarter" idx="155" hasCustomPrompt="1"/>
          </p:nvPr>
        </p:nvSpPr>
        <p:spPr>
          <a:xfrm>
            <a:off x="41148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240" name="文字版面配置區 21"/>
          <p:cNvSpPr>
            <a:spLocks noGrp="1"/>
          </p:cNvSpPr>
          <p:nvPr>
            <p:ph type="body" sz="quarter" idx="156" hasCustomPrompt="1"/>
          </p:nvPr>
        </p:nvSpPr>
        <p:spPr>
          <a:xfrm>
            <a:off x="41148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241" name="文字版面配置區 31"/>
          <p:cNvSpPr>
            <a:spLocks noGrp="1"/>
          </p:cNvSpPr>
          <p:nvPr>
            <p:ph type="body" sz="quarter" idx="157" hasCustomPrompt="1"/>
          </p:nvPr>
        </p:nvSpPr>
        <p:spPr>
          <a:xfrm>
            <a:off x="41148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1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242" name="文字版面配置區 31"/>
          <p:cNvSpPr>
            <a:spLocks noGrp="1"/>
          </p:cNvSpPr>
          <p:nvPr>
            <p:ph type="body" sz="quarter" idx="158" hasCustomPrompt="1"/>
          </p:nvPr>
        </p:nvSpPr>
        <p:spPr>
          <a:xfrm>
            <a:off x="41148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249" name="文字版面配置區 19"/>
          <p:cNvSpPr>
            <a:spLocks noGrp="1"/>
          </p:cNvSpPr>
          <p:nvPr>
            <p:ph type="body" sz="quarter" idx="165" hasCustomPrompt="1"/>
          </p:nvPr>
        </p:nvSpPr>
        <p:spPr>
          <a:xfrm>
            <a:off x="41148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250" name="文字版面配置區 21"/>
          <p:cNvSpPr>
            <a:spLocks noGrp="1"/>
          </p:cNvSpPr>
          <p:nvPr>
            <p:ph type="body" sz="quarter" idx="166" hasCustomPrompt="1"/>
          </p:nvPr>
        </p:nvSpPr>
        <p:spPr>
          <a:xfrm>
            <a:off x="41148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251" name="文字版面配置區 31"/>
          <p:cNvSpPr>
            <a:spLocks noGrp="1"/>
          </p:cNvSpPr>
          <p:nvPr>
            <p:ph type="body" sz="quarter" idx="167" hasCustomPrompt="1"/>
          </p:nvPr>
        </p:nvSpPr>
        <p:spPr>
          <a:xfrm>
            <a:off x="41148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1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252" name="文字版面配置區 31"/>
          <p:cNvSpPr>
            <a:spLocks noGrp="1"/>
          </p:cNvSpPr>
          <p:nvPr>
            <p:ph type="body" sz="quarter" idx="168" hasCustomPrompt="1"/>
          </p:nvPr>
        </p:nvSpPr>
        <p:spPr>
          <a:xfrm>
            <a:off x="41148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02" name="文字版面配置區 19"/>
          <p:cNvSpPr>
            <a:spLocks noGrp="1"/>
          </p:cNvSpPr>
          <p:nvPr>
            <p:ph type="body" sz="quarter" idx="175" hasCustomPrompt="1"/>
          </p:nvPr>
        </p:nvSpPr>
        <p:spPr>
          <a:xfrm>
            <a:off x="4114800" y="640347"/>
            <a:ext cx="1905000" cy="18528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03" name="文字版面配置區 21"/>
          <p:cNvSpPr>
            <a:spLocks noGrp="1"/>
          </p:cNvSpPr>
          <p:nvPr>
            <p:ph type="body" sz="quarter" idx="176" hasCustomPrompt="1"/>
          </p:nvPr>
        </p:nvSpPr>
        <p:spPr>
          <a:xfrm>
            <a:off x="4114800" y="840482"/>
            <a:ext cx="1901536" cy="14038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04" name="文字版面配置區 31"/>
          <p:cNvSpPr>
            <a:spLocks noGrp="1"/>
          </p:cNvSpPr>
          <p:nvPr>
            <p:ph type="body" sz="quarter" idx="177" hasCustomPrompt="1"/>
          </p:nvPr>
        </p:nvSpPr>
        <p:spPr>
          <a:xfrm>
            <a:off x="4114800" y="1528965"/>
            <a:ext cx="2743200" cy="14008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1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105" name="文字版面配置區 31"/>
          <p:cNvSpPr>
            <a:spLocks noGrp="1"/>
          </p:cNvSpPr>
          <p:nvPr>
            <p:ph type="body" sz="quarter" idx="178" hasCustomPrompt="1"/>
          </p:nvPr>
        </p:nvSpPr>
        <p:spPr>
          <a:xfrm>
            <a:off x="4114800" y="1690066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06" name="文字版面配置區 23"/>
          <p:cNvSpPr>
            <a:spLocks noGrp="1"/>
          </p:cNvSpPr>
          <p:nvPr>
            <p:ph type="body" sz="quarter" idx="179" hasCustomPrompt="1"/>
          </p:nvPr>
        </p:nvSpPr>
        <p:spPr>
          <a:xfrm>
            <a:off x="4114798" y="1907156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電話 |</a:t>
            </a:r>
          </a:p>
        </p:txBody>
      </p:sp>
      <p:sp>
        <p:nvSpPr>
          <p:cNvPr id="107" name="文字版面配置區 23"/>
          <p:cNvSpPr>
            <a:spLocks noGrp="1"/>
          </p:cNvSpPr>
          <p:nvPr>
            <p:ph type="body" sz="quarter" idx="180" hasCustomPrompt="1"/>
          </p:nvPr>
        </p:nvSpPr>
        <p:spPr>
          <a:xfrm>
            <a:off x="4361290" y="1903554"/>
            <a:ext cx="762000" cy="1416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[電話號碼]</a:t>
            </a:r>
          </a:p>
        </p:txBody>
      </p:sp>
      <p:sp>
        <p:nvSpPr>
          <p:cNvPr id="108" name="文字版面配置區 23"/>
          <p:cNvSpPr>
            <a:spLocks noGrp="1"/>
          </p:cNvSpPr>
          <p:nvPr>
            <p:ph type="body" sz="quarter" idx="181" hasCustomPrompt="1"/>
          </p:nvPr>
        </p:nvSpPr>
        <p:spPr>
          <a:xfrm>
            <a:off x="5133104" y="1899751"/>
            <a:ext cx="460083" cy="14315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09" name="文字版面配置區 23"/>
          <p:cNvSpPr>
            <a:spLocks noGrp="1"/>
          </p:cNvSpPr>
          <p:nvPr>
            <p:ph type="body" sz="quarter" idx="182" hasCustomPrompt="1"/>
          </p:nvPr>
        </p:nvSpPr>
        <p:spPr>
          <a:xfrm>
            <a:off x="5599131" y="1897203"/>
            <a:ext cx="1258869" cy="13515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10" name="文字版面配置區 27"/>
          <p:cNvSpPr>
            <a:spLocks noGrp="1"/>
          </p:cNvSpPr>
          <p:nvPr>
            <p:ph type="body" sz="quarter" idx="183" hasCustomPrompt="1"/>
          </p:nvPr>
        </p:nvSpPr>
        <p:spPr>
          <a:xfrm>
            <a:off x="4114800" y="2055607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700" baseline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網站 |</a:t>
            </a:r>
          </a:p>
        </p:txBody>
      </p:sp>
      <p:sp>
        <p:nvSpPr>
          <p:cNvPr id="111" name="文字版面配置區 27"/>
          <p:cNvSpPr>
            <a:spLocks noGrp="1"/>
          </p:cNvSpPr>
          <p:nvPr>
            <p:ph type="body" sz="quarter" idx="184" hasCustomPrompt="1"/>
          </p:nvPr>
        </p:nvSpPr>
        <p:spPr>
          <a:xfrm>
            <a:off x="4384980" y="2059361"/>
            <a:ext cx="247302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90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14" name="文字版面配置區 19"/>
          <p:cNvSpPr>
            <a:spLocks noGrp="1"/>
          </p:cNvSpPr>
          <p:nvPr>
            <p:ph type="body" sz="quarter" idx="185" hasCustomPrompt="1"/>
          </p:nvPr>
        </p:nvSpPr>
        <p:spPr>
          <a:xfrm>
            <a:off x="4114800" y="2488806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15" name="文字版面配置區 21"/>
          <p:cNvSpPr>
            <a:spLocks noGrp="1"/>
          </p:cNvSpPr>
          <p:nvPr>
            <p:ph type="body" sz="quarter" idx="186" hasCustomPrompt="1"/>
          </p:nvPr>
        </p:nvSpPr>
        <p:spPr>
          <a:xfrm>
            <a:off x="4121150" y="266520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16" name="文字版面配置區 19"/>
          <p:cNvSpPr>
            <a:spLocks noGrp="1"/>
          </p:cNvSpPr>
          <p:nvPr>
            <p:ph type="body" sz="quarter" idx="187" hasCustomPrompt="1"/>
          </p:nvPr>
        </p:nvSpPr>
        <p:spPr>
          <a:xfrm>
            <a:off x="914400" y="2481847"/>
            <a:ext cx="1905000" cy="18528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17" name="文字版面配置區 21"/>
          <p:cNvSpPr>
            <a:spLocks noGrp="1"/>
          </p:cNvSpPr>
          <p:nvPr>
            <p:ph type="body" sz="quarter" idx="188" hasCustomPrompt="1"/>
          </p:nvPr>
        </p:nvSpPr>
        <p:spPr>
          <a:xfrm>
            <a:off x="914400" y="2681982"/>
            <a:ext cx="1901536" cy="14038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18" name="文字版面配置區 31"/>
          <p:cNvSpPr>
            <a:spLocks noGrp="1"/>
          </p:cNvSpPr>
          <p:nvPr>
            <p:ph type="body" sz="quarter" idx="189" hasCustomPrompt="1"/>
          </p:nvPr>
        </p:nvSpPr>
        <p:spPr>
          <a:xfrm>
            <a:off x="914400" y="3370465"/>
            <a:ext cx="2743200" cy="14008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1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119" name="文字版面配置區 31"/>
          <p:cNvSpPr>
            <a:spLocks noGrp="1"/>
          </p:cNvSpPr>
          <p:nvPr>
            <p:ph type="body" sz="quarter" idx="190" hasCustomPrompt="1"/>
          </p:nvPr>
        </p:nvSpPr>
        <p:spPr>
          <a:xfrm>
            <a:off x="914400" y="3531566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20" name="文字版面配置區 23"/>
          <p:cNvSpPr>
            <a:spLocks noGrp="1"/>
          </p:cNvSpPr>
          <p:nvPr>
            <p:ph type="body" sz="quarter" idx="191" hasCustomPrompt="1"/>
          </p:nvPr>
        </p:nvSpPr>
        <p:spPr>
          <a:xfrm>
            <a:off x="914398" y="3748656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電話 |</a:t>
            </a:r>
          </a:p>
        </p:txBody>
      </p:sp>
      <p:sp>
        <p:nvSpPr>
          <p:cNvPr id="121" name="文字版面配置區 23"/>
          <p:cNvSpPr>
            <a:spLocks noGrp="1"/>
          </p:cNvSpPr>
          <p:nvPr>
            <p:ph type="body" sz="quarter" idx="192" hasCustomPrompt="1"/>
          </p:nvPr>
        </p:nvSpPr>
        <p:spPr>
          <a:xfrm>
            <a:off x="1160890" y="3745054"/>
            <a:ext cx="762000" cy="1416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[電話號碼]</a:t>
            </a:r>
          </a:p>
        </p:txBody>
      </p:sp>
      <p:sp>
        <p:nvSpPr>
          <p:cNvPr id="122" name="文字版面配置區 23"/>
          <p:cNvSpPr>
            <a:spLocks noGrp="1"/>
          </p:cNvSpPr>
          <p:nvPr>
            <p:ph type="body" sz="quarter" idx="193" hasCustomPrompt="1"/>
          </p:nvPr>
        </p:nvSpPr>
        <p:spPr>
          <a:xfrm>
            <a:off x="1932704" y="3741251"/>
            <a:ext cx="460083" cy="14315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23" name="文字版面配置區 23"/>
          <p:cNvSpPr>
            <a:spLocks noGrp="1"/>
          </p:cNvSpPr>
          <p:nvPr>
            <p:ph type="body" sz="quarter" idx="194" hasCustomPrompt="1"/>
          </p:nvPr>
        </p:nvSpPr>
        <p:spPr>
          <a:xfrm>
            <a:off x="2398731" y="3738703"/>
            <a:ext cx="1258869" cy="13515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24" name="文字版面配置區 27"/>
          <p:cNvSpPr>
            <a:spLocks noGrp="1"/>
          </p:cNvSpPr>
          <p:nvPr>
            <p:ph type="body" sz="quarter" idx="195" hasCustomPrompt="1"/>
          </p:nvPr>
        </p:nvSpPr>
        <p:spPr>
          <a:xfrm>
            <a:off x="914400" y="3897107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700" baseline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網站 |</a:t>
            </a:r>
          </a:p>
        </p:txBody>
      </p:sp>
      <p:sp>
        <p:nvSpPr>
          <p:cNvPr id="126" name="文字版面配置區 27"/>
          <p:cNvSpPr>
            <a:spLocks noGrp="1"/>
          </p:cNvSpPr>
          <p:nvPr>
            <p:ph type="body" sz="quarter" idx="196" hasCustomPrompt="1"/>
          </p:nvPr>
        </p:nvSpPr>
        <p:spPr>
          <a:xfrm>
            <a:off x="1184580" y="3900861"/>
            <a:ext cx="247302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90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28" name="文字版面配置區 21"/>
          <p:cNvSpPr>
            <a:spLocks noGrp="1"/>
          </p:cNvSpPr>
          <p:nvPr>
            <p:ph type="body" sz="quarter" idx="86" hasCustomPrompt="1"/>
          </p:nvPr>
        </p:nvSpPr>
        <p:spPr>
          <a:xfrm>
            <a:off x="914400" y="4480763"/>
            <a:ext cx="1901536" cy="140818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29" name="文字版面配置區 23"/>
          <p:cNvSpPr>
            <a:spLocks noGrp="1"/>
          </p:cNvSpPr>
          <p:nvPr>
            <p:ph type="body" sz="quarter" idx="197" hasCustomPrompt="1"/>
          </p:nvPr>
        </p:nvSpPr>
        <p:spPr>
          <a:xfrm>
            <a:off x="4122418" y="3758993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電話 |</a:t>
            </a:r>
          </a:p>
        </p:txBody>
      </p:sp>
      <p:sp>
        <p:nvSpPr>
          <p:cNvPr id="130" name="文字版面配置區 23"/>
          <p:cNvSpPr>
            <a:spLocks noGrp="1"/>
          </p:cNvSpPr>
          <p:nvPr>
            <p:ph type="body" sz="quarter" idx="198" hasCustomPrompt="1"/>
          </p:nvPr>
        </p:nvSpPr>
        <p:spPr>
          <a:xfrm>
            <a:off x="4368910" y="3755391"/>
            <a:ext cx="762000" cy="1416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[電話號碼]</a:t>
            </a:r>
          </a:p>
        </p:txBody>
      </p:sp>
      <p:sp>
        <p:nvSpPr>
          <p:cNvPr id="131" name="文字版面配置區 23"/>
          <p:cNvSpPr>
            <a:spLocks noGrp="1"/>
          </p:cNvSpPr>
          <p:nvPr>
            <p:ph type="body" sz="quarter" idx="199" hasCustomPrompt="1"/>
          </p:nvPr>
        </p:nvSpPr>
        <p:spPr>
          <a:xfrm>
            <a:off x="5140724" y="3751588"/>
            <a:ext cx="460083" cy="14315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32" name="文字版面配置區 23"/>
          <p:cNvSpPr>
            <a:spLocks noGrp="1"/>
          </p:cNvSpPr>
          <p:nvPr>
            <p:ph type="body" sz="quarter" idx="200" hasCustomPrompt="1"/>
          </p:nvPr>
        </p:nvSpPr>
        <p:spPr>
          <a:xfrm>
            <a:off x="5606751" y="3749040"/>
            <a:ext cx="1258869" cy="13515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33" name="文字版面配置區 27"/>
          <p:cNvSpPr>
            <a:spLocks noGrp="1"/>
          </p:cNvSpPr>
          <p:nvPr>
            <p:ph type="body" sz="quarter" idx="201" hasCustomPrompt="1"/>
          </p:nvPr>
        </p:nvSpPr>
        <p:spPr>
          <a:xfrm>
            <a:off x="4122420" y="3907444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700" baseline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網站 |</a:t>
            </a:r>
          </a:p>
        </p:txBody>
      </p:sp>
      <p:sp>
        <p:nvSpPr>
          <p:cNvPr id="134" name="文字版面配置區 27"/>
          <p:cNvSpPr>
            <a:spLocks noGrp="1"/>
          </p:cNvSpPr>
          <p:nvPr>
            <p:ph type="body" sz="quarter" idx="202" hasCustomPrompt="1"/>
          </p:nvPr>
        </p:nvSpPr>
        <p:spPr>
          <a:xfrm>
            <a:off x="4392600" y="3911198"/>
            <a:ext cx="247302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90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35" name="文字版面配置區 23"/>
          <p:cNvSpPr>
            <a:spLocks noGrp="1"/>
          </p:cNvSpPr>
          <p:nvPr>
            <p:ph type="body" sz="quarter" idx="203" hasCustomPrompt="1"/>
          </p:nvPr>
        </p:nvSpPr>
        <p:spPr>
          <a:xfrm>
            <a:off x="914400" y="5541459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電話 |</a:t>
            </a:r>
          </a:p>
        </p:txBody>
      </p:sp>
      <p:sp>
        <p:nvSpPr>
          <p:cNvPr id="136" name="文字版面配置區 23"/>
          <p:cNvSpPr>
            <a:spLocks noGrp="1"/>
          </p:cNvSpPr>
          <p:nvPr>
            <p:ph type="body" sz="quarter" idx="204" hasCustomPrompt="1"/>
          </p:nvPr>
        </p:nvSpPr>
        <p:spPr>
          <a:xfrm>
            <a:off x="1160892" y="5537857"/>
            <a:ext cx="762000" cy="1416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[電話號碼]</a:t>
            </a:r>
          </a:p>
        </p:txBody>
      </p:sp>
      <p:sp>
        <p:nvSpPr>
          <p:cNvPr id="138" name="文字版面配置區 23"/>
          <p:cNvSpPr>
            <a:spLocks noGrp="1"/>
          </p:cNvSpPr>
          <p:nvPr>
            <p:ph type="body" sz="quarter" idx="205" hasCustomPrompt="1"/>
          </p:nvPr>
        </p:nvSpPr>
        <p:spPr>
          <a:xfrm>
            <a:off x="1932706" y="5534054"/>
            <a:ext cx="460083" cy="14315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39" name="文字版面配置區 23"/>
          <p:cNvSpPr>
            <a:spLocks noGrp="1"/>
          </p:cNvSpPr>
          <p:nvPr>
            <p:ph type="body" sz="quarter" idx="206" hasCustomPrompt="1"/>
          </p:nvPr>
        </p:nvSpPr>
        <p:spPr>
          <a:xfrm>
            <a:off x="2398733" y="5531506"/>
            <a:ext cx="1258869" cy="13515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40" name="文字版面配置區 27"/>
          <p:cNvSpPr>
            <a:spLocks noGrp="1"/>
          </p:cNvSpPr>
          <p:nvPr>
            <p:ph type="body" sz="quarter" idx="207" hasCustomPrompt="1"/>
          </p:nvPr>
        </p:nvSpPr>
        <p:spPr>
          <a:xfrm>
            <a:off x="914402" y="5689910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700" baseline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網站 |</a:t>
            </a:r>
          </a:p>
        </p:txBody>
      </p:sp>
      <p:sp>
        <p:nvSpPr>
          <p:cNvPr id="141" name="文字版面配置區 27"/>
          <p:cNvSpPr>
            <a:spLocks noGrp="1"/>
          </p:cNvSpPr>
          <p:nvPr>
            <p:ph type="body" sz="quarter" idx="208" hasCustomPrompt="1"/>
          </p:nvPr>
        </p:nvSpPr>
        <p:spPr>
          <a:xfrm>
            <a:off x="1184582" y="5693664"/>
            <a:ext cx="247302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90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42" name="文字版面配置區 23"/>
          <p:cNvSpPr>
            <a:spLocks noGrp="1"/>
          </p:cNvSpPr>
          <p:nvPr>
            <p:ph type="body" sz="quarter" idx="209" hasCustomPrompt="1"/>
          </p:nvPr>
        </p:nvSpPr>
        <p:spPr>
          <a:xfrm>
            <a:off x="4114800" y="5541459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電話 |</a:t>
            </a:r>
          </a:p>
        </p:txBody>
      </p:sp>
      <p:sp>
        <p:nvSpPr>
          <p:cNvPr id="143" name="文字版面配置區 23"/>
          <p:cNvSpPr>
            <a:spLocks noGrp="1"/>
          </p:cNvSpPr>
          <p:nvPr>
            <p:ph type="body" sz="quarter" idx="210" hasCustomPrompt="1"/>
          </p:nvPr>
        </p:nvSpPr>
        <p:spPr>
          <a:xfrm>
            <a:off x="4361292" y="5537857"/>
            <a:ext cx="762000" cy="1416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[電話號碼]</a:t>
            </a:r>
          </a:p>
        </p:txBody>
      </p:sp>
      <p:sp>
        <p:nvSpPr>
          <p:cNvPr id="144" name="文字版面配置區 23"/>
          <p:cNvSpPr>
            <a:spLocks noGrp="1"/>
          </p:cNvSpPr>
          <p:nvPr>
            <p:ph type="body" sz="quarter" idx="211" hasCustomPrompt="1"/>
          </p:nvPr>
        </p:nvSpPr>
        <p:spPr>
          <a:xfrm>
            <a:off x="5133106" y="5534054"/>
            <a:ext cx="460083" cy="14315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45" name="文字版面配置區 23"/>
          <p:cNvSpPr>
            <a:spLocks noGrp="1"/>
          </p:cNvSpPr>
          <p:nvPr>
            <p:ph type="body" sz="quarter" idx="212" hasCustomPrompt="1"/>
          </p:nvPr>
        </p:nvSpPr>
        <p:spPr>
          <a:xfrm>
            <a:off x="5599133" y="5531506"/>
            <a:ext cx="1258869" cy="13515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46" name="文字版面配置區 27"/>
          <p:cNvSpPr>
            <a:spLocks noGrp="1"/>
          </p:cNvSpPr>
          <p:nvPr>
            <p:ph type="body" sz="quarter" idx="213" hasCustomPrompt="1"/>
          </p:nvPr>
        </p:nvSpPr>
        <p:spPr>
          <a:xfrm>
            <a:off x="4114802" y="5689910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700" baseline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網站 |</a:t>
            </a:r>
          </a:p>
        </p:txBody>
      </p:sp>
      <p:sp>
        <p:nvSpPr>
          <p:cNvPr id="147" name="文字版面配置區 27"/>
          <p:cNvSpPr>
            <a:spLocks noGrp="1"/>
          </p:cNvSpPr>
          <p:nvPr>
            <p:ph type="body" sz="quarter" idx="214" hasCustomPrompt="1"/>
          </p:nvPr>
        </p:nvSpPr>
        <p:spPr>
          <a:xfrm>
            <a:off x="4384982" y="5693664"/>
            <a:ext cx="247302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90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49" name="文字版面配置區 23"/>
          <p:cNvSpPr>
            <a:spLocks noGrp="1"/>
          </p:cNvSpPr>
          <p:nvPr>
            <p:ph type="body" sz="quarter" idx="215" hasCustomPrompt="1"/>
          </p:nvPr>
        </p:nvSpPr>
        <p:spPr>
          <a:xfrm>
            <a:off x="914400" y="7378493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電話 |</a:t>
            </a:r>
          </a:p>
        </p:txBody>
      </p:sp>
      <p:sp>
        <p:nvSpPr>
          <p:cNvPr id="150" name="文字版面配置區 23"/>
          <p:cNvSpPr>
            <a:spLocks noGrp="1"/>
          </p:cNvSpPr>
          <p:nvPr>
            <p:ph type="body" sz="quarter" idx="216" hasCustomPrompt="1"/>
          </p:nvPr>
        </p:nvSpPr>
        <p:spPr>
          <a:xfrm>
            <a:off x="1160892" y="7374891"/>
            <a:ext cx="762000" cy="1416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[電話號碼]</a:t>
            </a:r>
          </a:p>
        </p:txBody>
      </p:sp>
      <p:sp>
        <p:nvSpPr>
          <p:cNvPr id="151" name="文字版面配置區 23"/>
          <p:cNvSpPr>
            <a:spLocks noGrp="1"/>
          </p:cNvSpPr>
          <p:nvPr>
            <p:ph type="body" sz="quarter" idx="217" hasCustomPrompt="1"/>
          </p:nvPr>
        </p:nvSpPr>
        <p:spPr>
          <a:xfrm>
            <a:off x="1932706" y="7371088"/>
            <a:ext cx="460083" cy="14315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52" name="文字版面配置區 23"/>
          <p:cNvSpPr>
            <a:spLocks noGrp="1"/>
          </p:cNvSpPr>
          <p:nvPr>
            <p:ph type="body" sz="quarter" idx="218" hasCustomPrompt="1"/>
          </p:nvPr>
        </p:nvSpPr>
        <p:spPr>
          <a:xfrm>
            <a:off x="2398733" y="7368540"/>
            <a:ext cx="1258869" cy="13515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53" name="文字版面配置區 27"/>
          <p:cNvSpPr>
            <a:spLocks noGrp="1"/>
          </p:cNvSpPr>
          <p:nvPr>
            <p:ph type="body" sz="quarter" idx="219" hasCustomPrompt="1"/>
          </p:nvPr>
        </p:nvSpPr>
        <p:spPr>
          <a:xfrm>
            <a:off x="914402" y="7526944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700" baseline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網站 |</a:t>
            </a:r>
          </a:p>
        </p:txBody>
      </p:sp>
      <p:sp>
        <p:nvSpPr>
          <p:cNvPr id="154" name="文字版面配置區 27"/>
          <p:cNvSpPr>
            <a:spLocks noGrp="1"/>
          </p:cNvSpPr>
          <p:nvPr>
            <p:ph type="body" sz="quarter" idx="220" hasCustomPrompt="1"/>
          </p:nvPr>
        </p:nvSpPr>
        <p:spPr>
          <a:xfrm>
            <a:off x="1184582" y="7530698"/>
            <a:ext cx="247302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90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55" name="文字版面配置區 23"/>
          <p:cNvSpPr>
            <a:spLocks noGrp="1"/>
          </p:cNvSpPr>
          <p:nvPr>
            <p:ph type="body" sz="quarter" idx="221" hasCustomPrompt="1"/>
          </p:nvPr>
        </p:nvSpPr>
        <p:spPr>
          <a:xfrm>
            <a:off x="4114800" y="7378493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電話 |</a:t>
            </a:r>
          </a:p>
        </p:txBody>
      </p:sp>
      <p:sp>
        <p:nvSpPr>
          <p:cNvPr id="156" name="文字版面配置區 23"/>
          <p:cNvSpPr>
            <a:spLocks noGrp="1"/>
          </p:cNvSpPr>
          <p:nvPr>
            <p:ph type="body" sz="quarter" idx="222" hasCustomPrompt="1"/>
          </p:nvPr>
        </p:nvSpPr>
        <p:spPr>
          <a:xfrm>
            <a:off x="4361292" y="7374891"/>
            <a:ext cx="762000" cy="1416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[電話號碼]</a:t>
            </a:r>
          </a:p>
        </p:txBody>
      </p:sp>
      <p:sp>
        <p:nvSpPr>
          <p:cNvPr id="157" name="文字版面配置區 23"/>
          <p:cNvSpPr>
            <a:spLocks noGrp="1"/>
          </p:cNvSpPr>
          <p:nvPr>
            <p:ph type="body" sz="quarter" idx="223" hasCustomPrompt="1"/>
          </p:nvPr>
        </p:nvSpPr>
        <p:spPr>
          <a:xfrm>
            <a:off x="5133106" y="7371088"/>
            <a:ext cx="460083" cy="14315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58" name="文字版面配置區 23"/>
          <p:cNvSpPr>
            <a:spLocks noGrp="1"/>
          </p:cNvSpPr>
          <p:nvPr>
            <p:ph type="body" sz="quarter" idx="224" hasCustomPrompt="1"/>
          </p:nvPr>
        </p:nvSpPr>
        <p:spPr>
          <a:xfrm>
            <a:off x="5599133" y="7368540"/>
            <a:ext cx="1258869" cy="13515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59" name="文字版面配置區 27"/>
          <p:cNvSpPr>
            <a:spLocks noGrp="1"/>
          </p:cNvSpPr>
          <p:nvPr>
            <p:ph type="body" sz="quarter" idx="225" hasCustomPrompt="1"/>
          </p:nvPr>
        </p:nvSpPr>
        <p:spPr>
          <a:xfrm>
            <a:off x="4114802" y="7526944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700" baseline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網站 |</a:t>
            </a:r>
          </a:p>
        </p:txBody>
      </p:sp>
      <p:sp>
        <p:nvSpPr>
          <p:cNvPr id="160" name="文字版面配置區 27"/>
          <p:cNvSpPr>
            <a:spLocks noGrp="1"/>
          </p:cNvSpPr>
          <p:nvPr>
            <p:ph type="body" sz="quarter" idx="226" hasCustomPrompt="1"/>
          </p:nvPr>
        </p:nvSpPr>
        <p:spPr>
          <a:xfrm>
            <a:off x="4384982" y="7530698"/>
            <a:ext cx="247302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90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61" name="文字版面配置區 23"/>
          <p:cNvSpPr>
            <a:spLocks noGrp="1"/>
          </p:cNvSpPr>
          <p:nvPr>
            <p:ph type="body" sz="quarter" idx="227" hasCustomPrompt="1"/>
          </p:nvPr>
        </p:nvSpPr>
        <p:spPr>
          <a:xfrm>
            <a:off x="922020" y="9207293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電話 |</a:t>
            </a:r>
          </a:p>
        </p:txBody>
      </p:sp>
      <p:sp>
        <p:nvSpPr>
          <p:cNvPr id="162" name="文字版面配置區 23"/>
          <p:cNvSpPr>
            <a:spLocks noGrp="1"/>
          </p:cNvSpPr>
          <p:nvPr>
            <p:ph type="body" sz="quarter" idx="228" hasCustomPrompt="1"/>
          </p:nvPr>
        </p:nvSpPr>
        <p:spPr>
          <a:xfrm>
            <a:off x="1168512" y="9203691"/>
            <a:ext cx="762000" cy="1416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[電話號碼]</a:t>
            </a:r>
          </a:p>
        </p:txBody>
      </p:sp>
      <p:sp>
        <p:nvSpPr>
          <p:cNvPr id="163" name="文字版面配置區 23"/>
          <p:cNvSpPr>
            <a:spLocks noGrp="1"/>
          </p:cNvSpPr>
          <p:nvPr>
            <p:ph type="body" sz="quarter" idx="229" hasCustomPrompt="1"/>
          </p:nvPr>
        </p:nvSpPr>
        <p:spPr>
          <a:xfrm>
            <a:off x="1940326" y="9199888"/>
            <a:ext cx="460083" cy="14315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164" name="文字版面配置區 23"/>
          <p:cNvSpPr>
            <a:spLocks noGrp="1"/>
          </p:cNvSpPr>
          <p:nvPr>
            <p:ph type="body" sz="quarter" idx="230" hasCustomPrompt="1"/>
          </p:nvPr>
        </p:nvSpPr>
        <p:spPr>
          <a:xfrm>
            <a:off x="2406353" y="9197340"/>
            <a:ext cx="1258869" cy="13515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165" name="文字版面配置區 27"/>
          <p:cNvSpPr>
            <a:spLocks noGrp="1"/>
          </p:cNvSpPr>
          <p:nvPr>
            <p:ph type="body" sz="quarter" idx="231" hasCustomPrompt="1"/>
          </p:nvPr>
        </p:nvSpPr>
        <p:spPr>
          <a:xfrm>
            <a:off x="922022" y="9355744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700" baseline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網站 |</a:t>
            </a:r>
          </a:p>
        </p:txBody>
      </p:sp>
      <p:sp>
        <p:nvSpPr>
          <p:cNvPr id="166" name="文字版面配置區 27"/>
          <p:cNvSpPr>
            <a:spLocks noGrp="1"/>
          </p:cNvSpPr>
          <p:nvPr>
            <p:ph type="body" sz="quarter" idx="232" hasCustomPrompt="1"/>
          </p:nvPr>
        </p:nvSpPr>
        <p:spPr>
          <a:xfrm>
            <a:off x="1192202" y="9359498"/>
            <a:ext cx="247302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90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67" name="文字版面配置區 23"/>
          <p:cNvSpPr>
            <a:spLocks noGrp="1"/>
          </p:cNvSpPr>
          <p:nvPr>
            <p:ph type="body" sz="quarter" idx="233" hasCustomPrompt="1"/>
          </p:nvPr>
        </p:nvSpPr>
        <p:spPr>
          <a:xfrm>
            <a:off x="4122420" y="9207293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電話 |</a:t>
            </a:r>
          </a:p>
        </p:txBody>
      </p:sp>
      <p:sp>
        <p:nvSpPr>
          <p:cNvPr id="168" name="文字版面配置區 23"/>
          <p:cNvSpPr>
            <a:spLocks noGrp="1"/>
          </p:cNvSpPr>
          <p:nvPr>
            <p:ph type="body" sz="quarter" idx="234" hasCustomPrompt="1"/>
          </p:nvPr>
        </p:nvSpPr>
        <p:spPr>
          <a:xfrm>
            <a:off x="4368912" y="9203691"/>
            <a:ext cx="762000" cy="1416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[電話號碼]</a:t>
            </a:r>
          </a:p>
        </p:txBody>
      </p:sp>
      <p:sp>
        <p:nvSpPr>
          <p:cNvPr id="259" name="文字版面配置區 23"/>
          <p:cNvSpPr>
            <a:spLocks noGrp="1"/>
          </p:cNvSpPr>
          <p:nvPr>
            <p:ph type="body" sz="quarter" idx="235" hasCustomPrompt="1"/>
          </p:nvPr>
        </p:nvSpPr>
        <p:spPr>
          <a:xfrm>
            <a:off x="5140726" y="9199888"/>
            <a:ext cx="460083" cy="14315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70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 dirty="0"/>
              <a:t>電子郵件 |</a:t>
            </a:r>
          </a:p>
        </p:txBody>
      </p:sp>
      <p:sp>
        <p:nvSpPr>
          <p:cNvPr id="260" name="文字版面配置區 23"/>
          <p:cNvSpPr>
            <a:spLocks noGrp="1"/>
          </p:cNvSpPr>
          <p:nvPr>
            <p:ph type="body" sz="quarter" idx="236" hasCustomPrompt="1"/>
          </p:nvPr>
        </p:nvSpPr>
        <p:spPr>
          <a:xfrm>
            <a:off x="5606753" y="9197340"/>
            <a:ext cx="1258869" cy="13515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[電子郵件]</a:t>
            </a:r>
          </a:p>
        </p:txBody>
      </p:sp>
      <p:sp>
        <p:nvSpPr>
          <p:cNvPr id="261" name="文字版面配置區 27"/>
          <p:cNvSpPr>
            <a:spLocks noGrp="1"/>
          </p:cNvSpPr>
          <p:nvPr>
            <p:ph type="body" sz="quarter" idx="237" hasCustomPrompt="1"/>
          </p:nvPr>
        </p:nvSpPr>
        <p:spPr>
          <a:xfrm>
            <a:off x="4122422" y="9355744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700" baseline="0">
                <a:solidFill>
                  <a:schemeClr val="accent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網站 |</a:t>
            </a:r>
          </a:p>
        </p:txBody>
      </p:sp>
      <p:sp>
        <p:nvSpPr>
          <p:cNvPr id="262" name="文字版面配置區 27"/>
          <p:cNvSpPr>
            <a:spLocks noGrp="1"/>
          </p:cNvSpPr>
          <p:nvPr>
            <p:ph type="body" sz="quarter" idx="238" hasCustomPrompt="1"/>
          </p:nvPr>
        </p:nvSpPr>
        <p:spPr>
          <a:xfrm>
            <a:off x="4392602" y="9359498"/>
            <a:ext cx="247302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Tx/>
              <a:buNone/>
              <a:defRPr lang="zh-TW" sz="90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名片格線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矩形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版面配置區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4" name="日期版面配置區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4B9D2A2-FC5D-4E38-84C4-91BB2860F0FC}" type="datetimeFigureOut">
              <a:rPr lang="en-US" altLang="zh-TW" smtClean="0"/>
              <a:pPr/>
              <a:t>12/23/2013</a:t>
            </a:fld>
            <a:endParaRPr lang="en-US" altLang="en-US" dirty="0"/>
          </a:p>
        </p:txBody>
      </p:sp>
      <p:sp>
        <p:nvSpPr>
          <p:cNvPr id="5" name="頁尾版面配置區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DECF1AC-24A7-42A4-9FAC-3CE63B9FFA68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zh-TW" sz="4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3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zh-TW"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464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36" userDrawn="1">
          <p15:clr>
            <a:srgbClr val="F26B43"/>
          </p15:clr>
        </p15:guide>
        <p15:guide id="8" orient="horz" pos="4904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11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4" name="文字版面配置區 23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文字版面配置區 26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8" name="文字版面配置區 27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文字版面配置區 28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文字版面配置區 30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3" name="文字版面配置區 32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4" name="文字版面配置區 33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5" name="文字版面配置區 34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6" name="文字版面配置區 35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7" name="文字版面配置區 36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8" name="文字版面配置區 37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9" name="文字版面配置區 38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0" name="文字版面配置區 39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1" name="文字版面配置區 40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r>
              <a:rPr lang="zh-TW" altLang="zh-TW" dirty="0"/>
              <a:t>電話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3" name="文字版面配置區 42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r>
              <a:rPr lang="zh-TW" altLang="zh-TW" dirty="0"/>
              <a:t>電子郵件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5" name="文字版面配置區 44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r>
              <a:rPr lang="zh-TW" altLang="zh-TW" dirty="0"/>
              <a:t>網站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7" name="文字版面配置區 46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8" name="文字版面配置區 47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9" name="文字版面配置區 48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0" name="文字版面配置區 49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1" name="文字版面配置區 50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3" name="文字版面配置區 52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r>
              <a:rPr lang="zh-TW" altLang="zh-TW" dirty="0"/>
              <a:t>電話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54" name="文字版面配置區 53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5" name="文字版面配置區 54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r>
              <a:rPr lang="zh-TW" altLang="zh-TW" dirty="0"/>
              <a:t>電子郵件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56" name="文字版面配置區 55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7" name="文字版面配置區 56"/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r>
              <a:rPr lang="zh-TW" altLang="zh-TW" dirty="0"/>
              <a:t>網站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58" name="文字版面配置區 57"/>
          <p:cNvSpPr>
            <a:spLocks noGrp="1"/>
          </p:cNvSpPr>
          <p:nvPr>
            <p:ph type="body" sz="quarter" idx="19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9" name="文字版面配置區 58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0" name="文字版面配置區 59"/>
          <p:cNvSpPr>
            <a:spLocks noGrp="1"/>
          </p:cNvSpPr>
          <p:nvPr>
            <p:ph type="body" sz="quarter" idx="197"/>
          </p:nvPr>
        </p:nvSpPr>
        <p:spPr/>
        <p:txBody>
          <a:bodyPr/>
          <a:lstStyle/>
          <a:p>
            <a:r>
              <a:rPr lang="zh-TW" altLang="zh-TW" dirty="0"/>
              <a:t>電話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61" name="文字版面配置區 60"/>
          <p:cNvSpPr>
            <a:spLocks noGrp="1"/>
          </p:cNvSpPr>
          <p:nvPr>
            <p:ph type="body" sz="quarter" idx="19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2" name="文字版面配置區 61"/>
          <p:cNvSpPr>
            <a:spLocks noGrp="1"/>
          </p:cNvSpPr>
          <p:nvPr>
            <p:ph type="body" sz="quarter" idx="199"/>
          </p:nvPr>
        </p:nvSpPr>
        <p:spPr/>
        <p:txBody>
          <a:bodyPr/>
          <a:lstStyle/>
          <a:p>
            <a:r>
              <a:rPr lang="zh-TW" altLang="zh-TW" dirty="0"/>
              <a:t>電子郵件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63" name="文字版面配置區 62"/>
          <p:cNvSpPr>
            <a:spLocks noGrp="1"/>
          </p:cNvSpPr>
          <p:nvPr>
            <p:ph type="body" sz="quarter" idx="20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4" name="文字版面配置區 63"/>
          <p:cNvSpPr>
            <a:spLocks noGrp="1"/>
          </p:cNvSpPr>
          <p:nvPr>
            <p:ph type="body" sz="quarter" idx="201"/>
          </p:nvPr>
        </p:nvSpPr>
        <p:spPr/>
        <p:txBody>
          <a:bodyPr/>
          <a:lstStyle/>
          <a:p>
            <a:r>
              <a:rPr lang="zh-TW" altLang="zh-TW" dirty="0"/>
              <a:t>網站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65" name="文字版面配置區 64"/>
          <p:cNvSpPr>
            <a:spLocks noGrp="1"/>
          </p:cNvSpPr>
          <p:nvPr>
            <p:ph type="body" sz="quarter" idx="20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203"/>
          </p:nvPr>
        </p:nvSpPr>
        <p:spPr/>
        <p:txBody>
          <a:bodyPr/>
          <a:lstStyle/>
          <a:p>
            <a:r>
              <a:rPr lang="zh-TW" altLang="zh-TW" dirty="0"/>
              <a:t>電話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67" name="文字版面配置區 66"/>
          <p:cNvSpPr>
            <a:spLocks noGrp="1"/>
          </p:cNvSpPr>
          <p:nvPr>
            <p:ph type="body" sz="quarter" idx="20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8" name="文字版面配置區 67"/>
          <p:cNvSpPr>
            <a:spLocks noGrp="1"/>
          </p:cNvSpPr>
          <p:nvPr>
            <p:ph type="body" sz="quarter" idx="205"/>
          </p:nvPr>
        </p:nvSpPr>
        <p:spPr/>
        <p:txBody>
          <a:bodyPr/>
          <a:lstStyle/>
          <a:p>
            <a:r>
              <a:rPr lang="zh-TW" altLang="zh-TW" dirty="0"/>
              <a:t>電子郵件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69" name="文字版面配置區 68"/>
          <p:cNvSpPr>
            <a:spLocks noGrp="1"/>
          </p:cNvSpPr>
          <p:nvPr>
            <p:ph type="body" sz="quarter" idx="20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0" name="文字版面配置區 69"/>
          <p:cNvSpPr>
            <a:spLocks noGrp="1"/>
          </p:cNvSpPr>
          <p:nvPr>
            <p:ph type="body" sz="quarter" idx="207"/>
          </p:nvPr>
        </p:nvSpPr>
        <p:spPr/>
        <p:txBody>
          <a:bodyPr/>
          <a:lstStyle/>
          <a:p>
            <a:r>
              <a:rPr lang="zh-TW" altLang="zh-TW" dirty="0"/>
              <a:t>網站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71" name="文字版面配置區 70"/>
          <p:cNvSpPr>
            <a:spLocks noGrp="1"/>
          </p:cNvSpPr>
          <p:nvPr>
            <p:ph type="body" sz="quarter" idx="20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2" name="文字版面配置區 71"/>
          <p:cNvSpPr>
            <a:spLocks noGrp="1"/>
          </p:cNvSpPr>
          <p:nvPr>
            <p:ph type="body" sz="quarter" idx="209"/>
          </p:nvPr>
        </p:nvSpPr>
        <p:spPr/>
        <p:txBody>
          <a:bodyPr/>
          <a:lstStyle/>
          <a:p>
            <a:r>
              <a:rPr lang="zh-TW" altLang="zh-TW" dirty="0"/>
              <a:t>電話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73" name="文字版面配置區 72"/>
          <p:cNvSpPr>
            <a:spLocks noGrp="1"/>
          </p:cNvSpPr>
          <p:nvPr>
            <p:ph type="body" sz="quarter" idx="2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4" name="文字版面配置區 73"/>
          <p:cNvSpPr>
            <a:spLocks noGrp="1"/>
          </p:cNvSpPr>
          <p:nvPr>
            <p:ph type="body" sz="quarter" idx="211"/>
          </p:nvPr>
        </p:nvSpPr>
        <p:spPr/>
        <p:txBody>
          <a:bodyPr/>
          <a:lstStyle/>
          <a:p>
            <a:r>
              <a:rPr lang="zh-TW" altLang="zh-TW" dirty="0"/>
              <a:t>電子郵件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75" name="文字版面配置區 74"/>
          <p:cNvSpPr>
            <a:spLocks noGrp="1"/>
          </p:cNvSpPr>
          <p:nvPr>
            <p:ph type="body" sz="quarter" idx="2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6" name="文字版面配置區 75"/>
          <p:cNvSpPr>
            <a:spLocks noGrp="1"/>
          </p:cNvSpPr>
          <p:nvPr>
            <p:ph type="body" sz="quarter" idx="213"/>
          </p:nvPr>
        </p:nvSpPr>
        <p:spPr/>
        <p:txBody>
          <a:bodyPr/>
          <a:lstStyle/>
          <a:p>
            <a:r>
              <a:rPr lang="zh-TW" altLang="zh-TW" dirty="0"/>
              <a:t>網站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77" name="文字版面配置區 76"/>
          <p:cNvSpPr>
            <a:spLocks noGrp="1"/>
          </p:cNvSpPr>
          <p:nvPr>
            <p:ph type="body" sz="quarter" idx="21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8" name="文字版面配置區 77"/>
          <p:cNvSpPr>
            <a:spLocks noGrp="1"/>
          </p:cNvSpPr>
          <p:nvPr>
            <p:ph type="body" sz="quarter" idx="215"/>
          </p:nvPr>
        </p:nvSpPr>
        <p:spPr/>
        <p:txBody>
          <a:bodyPr/>
          <a:lstStyle/>
          <a:p>
            <a:r>
              <a:rPr lang="zh-TW" altLang="zh-TW" dirty="0"/>
              <a:t>電話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79" name="文字版面配置區 78"/>
          <p:cNvSpPr>
            <a:spLocks noGrp="1"/>
          </p:cNvSpPr>
          <p:nvPr>
            <p:ph type="body" sz="quarter" idx="2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0" name="文字版面配置區 79"/>
          <p:cNvSpPr>
            <a:spLocks noGrp="1"/>
          </p:cNvSpPr>
          <p:nvPr>
            <p:ph type="body" sz="quarter" idx="217"/>
          </p:nvPr>
        </p:nvSpPr>
        <p:spPr/>
        <p:txBody>
          <a:bodyPr/>
          <a:lstStyle/>
          <a:p>
            <a:r>
              <a:rPr lang="zh-TW" altLang="zh-TW" dirty="0"/>
              <a:t>電子郵件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81" name="文字版面配置區 80"/>
          <p:cNvSpPr>
            <a:spLocks noGrp="1"/>
          </p:cNvSpPr>
          <p:nvPr>
            <p:ph type="body" sz="quarter" idx="21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2" name="文字版面配置區 81"/>
          <p:cNvSpPr>
            <a:spLocks noGrp="1"/>
          </p:cNvSpPr>
          <p:nvPr>
            <p:ph type="body" sz="quarter" idx="219"/>
          </p:nvPr>
        </p:nvSpPr>
        <p:spPr/>
        <p:txBody>
          <a:bodyPr/>
          <a:lstStyle/>
          <a:p>
            <a:r>
              <a:rPr lang="zh-TW" altLang="zh-TW" dirty="0"/>
              <a:t>網站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83" name="文字版面配置區 82"/>
          <p:cNvSpPr>
            <a:spLocks noGrp="1"/>
          </p:cNvSpPr>
          <p:nvPr>
            <p:ph type="body" sz="quarter" idx="22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4" name="文字版面配置區 83"/>
          <p:cNvSpPr>
            <a:spLocks noGrp="1"/>
          </p:cNvSpPr>
          <p:nvPr>
            <p:ph type="body" sz="quarter" idx="221"/>
          </p:nvPr>
        </p:nvSpPr>
        <p:spPr/>
        <p:txBody>
          <a:bodyPr/>
          <a:lstStyle/>
          <a:p>
            <a:r>
              <a:rPr lang="zh-TW" altLang="zh-TW" dirty="0"/>
              <a:t>電話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85" name="文字版面配置區 84"/>
          <p:cNvSpPr>
            <a:spLocks noGrp="1"/>
          </p:cNvSpPr>
          <p:nvPr>
            <p:ph type="body" sz="quarter" idx="22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6" name="文字版面配置區 85"/>
          <p:cNvSpPr>
            <a:spLocks noGrp="1"/>
          </p:cNvSpPr>
          <p:nvPr>
            <p:ph type="body" sz="quarter" idx="223"/>
          </p:nvPr>
        </p:nvSpPr>
        <p:spPr/>
        <p:txBody>
          <a:bodyPr/>
          <a:lstStyle/>
          <a:p>
            <a:r>
              <a:rPr lang="zh-TW" altLang="zh-TW" dirty="0"/>
              <a:t>電子郵件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87" name="文字版面配置區 86"/>
          <p:cNvSpPr>
            <a:spLocks noGrp="1"/>
          </p:cNvSpPr>
          <p:nvPr>
            <p:ph type="body" sz="quarter" idx="22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8" name="文字版面配置區 87"/>
          <p:cNvSpPr>
            <a:spLocks noGrp="1"/>
          </p:cNvSpPr>
          <p:nvPr>
            <p:ph type="body" sz="quarter" idx="225"/>
          </p:nvPr>
        </p:nvSpPr>
        <p:spPr/>
        <p:txBody>
          <a:bodyPr/>
          <a:lstStyle/>
          <a:p>
            <a:r>
              <a:rPr lang="zh-TW" altLang="zh-TW" dirty="0"/>
              <a:t>網站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89" name="文字版面配置區 88"/>
          <p:cNvSpPr>
            <a:spLocks noGrp="1"/>
          </p:cNvSpPr>
          <p:nvPr>
            <p:ph type="body" sz="quarter" idx="22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0" name="文字版面配置區 89"/>
          <p:cNvSpPr>
            <a:spLocks noGrp="1"/>
          </p:cNvSpPr>
          <p:nvPr>
            <p:ph type="body" sz="quarter" idx="227"/>
          </p:nvPr>
        </p:nvSpPr>
        <p:spPr/>
        <p:txBody>
          <a:bodyPr/>
          <a:lstStyle/>
          <a:p>
            <a:r>
              <a:rPr lang="zh-TW" altLang="zh-TW" dirty="0"/>
              <a:t>電話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91" name="文字版面配置區 90"/>
          <p:cNvSpPr>
            <a:spLocks noGrp="1"/>
          </p:cNvSpPr>
          <p:nvPr>
            <p:ph type="body" sz="quarter" idx="22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2" name="文字版面配置區 91"/>
          <p:cNvSpPr>
            <a:spLocks noGrp="1"/>
          </p:cNvSpPr>
          <p:nvPr>
            <p:ph type="body" sz="quarter" idx="229"/>
          </p:nvPr>
        </p:nvSpPr>
        <p:spPr/>
        <p:txBody>
          <a:bodyPr/>
          <a:lstStyle/>
          <a:p>
            <a:r>
              <a:rPr lang="zh-TW" altLang="zh-TW" dirty="0"/>
              <a:t>電子郵件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93" name="文字版面配置區 92"/>
          <p:cNvSpPr>
            <a:spLocks noGrp="1"/>
          </p:cNvSpPr>
          <p:nvPr>
            <p:ph type="body" sz="quarter" idx="23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4" name="文字版面配置區 93"/>
          <p:cNvSpPr>
            <a:spLocks noGrp="1"/>
          </p:cNvSpPr>
          <p:nvPr>
            <p:ph type="body" sz="quarter" idx="231"/>
          </p:nvPr>
        </p:nvSpPr>
        <p:spPr/>
        <p:txBody>
          <a:bodyPr/>
          <a:lstStyle/>
          <a:p>
            <a:r>
              <a:rPr lang="zh-TW" altLang="zh-TW" dirty="0"/>
              <a:t>網站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95" name="文字版面配置區 94"/>
          <p:cNvSpPr>
            <a:spLocks noGrp="1"/>
          </p:cNvSpPr>
          <p:nvPr>
            <p:ph type="body" sz="quarter" idx="23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6" name="文字版面配置區 95"/>
          <p:cNvSpPr>
            <a:spLocks noGrp="1"/>
          </p:cNvSpPr>
          <p:nvPr>
            <p:ph type="body" sz="quarter" idx="233"/>
          </p:nvPr>
        </p:nvSpPr>
        <p:spPr/>
        <p:txBody>
          <a:bodyPr/>
          <a:lstStyle/>
          <a:p>
            <a:r>
              <a:rPr lang="zh-TW" altLang="zh-TW" dirty="0"/>
              <a:t>電話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97" name="文字版面配置區 96"/>
          <p:cNvSpPr>
            <a:spLocks noGrp="1"/>
          </p:cNvSpPr>
          <p:nvPr>
            <p:ph type="body" sz="quarter" idx="23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8" name="文字版面配置區 97"/>
          <p:cNvSpPr>
            <a:spLocks noGrp="1"/>
          </p:cNvSpPr>
          <p:nvPr>
            <p:ph type="body" sz="quarter" idx="235"/>
          </p:nvPr>
        </p:nvSpPr>
        <p:spPr/>
        <p:txBody>
          <a:bodyPr/>
          <a:lstStyle/>
          <a:p>
            <a:r>
              <a:rPr lang="zh-TW" altLang="zh-TW" dirty="0"/>
              <a:t>電子郵件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99" name="文字版面配置區 98"/>
          <p:cNvSpPr>
            <a:spLocks noGrp="1"/>
          </p:cNvSpPr>
          <p:nvPr>
            <p:ph type="body" sz="quarter" idx="23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0" name="文字版面配置區 99"/>
          <p:cNvSpPr>
            <a:spLocks noGrp="1"/>
          </p:cNvSpPr>
          <p:nvPr>
            <p:ph type="body" sz="quarter" idx="237"/>
          </p:nvPr>
        </p:nvSpPr>
        <p:spPr/>
        <p:txBody>
          <a:bodyPr/>
          <a:lstStyle/>
          <a:p>
            <a:r>
              <a:rPr lang="zh-TW" altLang="zh-TW" dirty="0"/>
              <a:t>網站 </a:t>
            </a:r>
            <a:r>
              <a:rPr lang="zh-TW" altLang="zh-TW" dirty="0" smtClean="0"/>
              <a:t>|</a:t>
            </a:r>
            <a:endParaRPr lang="zh-TW" altLang="zh-TW" dirty="0"/>
          </a:p>
        </p:txBody>
      </p:sp>
      <p:sp>
        <p:nvSpPr>
          <p:cNvPr id="101" name="文字版面配置區 100"/>
          <p:cNvSpPr>
            <a:spLocks noGrp="1"/>
          </p:cNvSpPr>
          <p:nvPr>
            <p:ph type="body" sz="quarter" idx="23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2" name="文字版面配置區 102"/>
          <p:cNvSpPr>
            <a:spLocks noGrp="1"/>
          </p:cNvSpPr>
          <p:nvPr>
            <p:ph type="body" sz="quarter" idx="10"/>
          </p:nvPr>
        </p:nvSpPr>
        <p:spPr>
          <a:xfrm>
            <a:off x="914400" y="635790"/>
            <a:ext cx="1905000" cy="185282"/>
          </a:xfrm>
        </p:spPr>
        <p:txBody>
          <a:bodyPr/>
          <a:lstStyle/>
          <a:p>
            <a:r>
              <a:rPr lang="zh-TW" altLang="en-US" dirty="0"/>
              <a:t>鐘漢克</a:t>
            </a:r>
            <a:endParaRPr lang="zh-TW" dirty="0"/>
          </a:p>
        </p:txBody>
      </p:sp>
      <p:sp>
        <p:nvSpPr>
          <p:cNvPr id="103" name="文字版面配置區 103"/>
          <p:cNvSpPr>
            <a:spLocks noGrp="1"/>
          </p:cNvSpPr>
          <p:nvPr>
            <p:ph type="body" sz="quarter" idx="11"/>
          </p:nvPr>
        </p:nvSpPr>
        <p:spPr>
          <a:xfrm>
            <a:off x="914400" y="835925"/>
            <a:ext cx="1901536" cy="140384"/>
          </a:xfrm>
        </p:spPr>
        <p:txBody>
          <a:bodyPr/>
          <a:lstStyle/>
          <a:p>
            <a:r>
              <a:rPr lang="zh-TW"/>
              <a:t>副總裁</a:t>
            </a:r>
          </a:p>
        </p:txBody>
      </p:sp>
      <p:sp>
        <p:nvSpPr>
          <p:cNvPr id="104" name="文字版面配置區 107"/>
          <p:cNvSpPr>
            <a:spLocks noGrp="1"/>
          </p:cNvSpPr>
          <p:nvPr>
            <p:ph type="body" sz="quarter" idx="80"/>
          </p:nvPr>
        </p:nvSpPr>
        <p:spPr>
          <a:xfrm>
            <a:off x="914400" y="1524408"/>
            <a:ext cx="2743200" cy="140081"/>
          </a:xfrm>
        </p:spPr>
        <p:txBody>
          <a:bodyPr/>
          <a:lstStyle/>
          <a:p>
            <a:r>
              <a:rPr lang="zh-TW" dirty="0"/>
              <a:t>Contoso Pharmaceuticals</a:t>
            </a:r>
          </a:p>
        </p:txBody>
      </p:sp>
      <p:sp>
        <p:nvSpPr>
          <p:cNvPr id="105" name="文字版面配置區 106"/>
          <p:cNvSpPr>
            <a:spLocks noGrp="1"/>
          </p:cNvSpPr>
          <p:nvPr>
            <p:ph type="body" sz="quarter" idx="16"/>
          </p:nvPr>
        </p:nvSpPr>
        <p:spPr>
          <a:xfrm>
            <a:off x="914400" y="1685509"/>
            <a:ext cx="2743200" cy="128016"/>
          </a:xfrm>
        </p:spPr>
        <p:txBody>
          <a:bodyPr/>
          <a:lstStyle/>
          <a:p>
            <a:r>
              <a:rPr lang="zh-TW"/>
              <a:t>13565 台南市中西區大仁街 1234 號</a:t>
            </a:r>
          </a:p>
        </p:txBody>
      </p:sp>
      <p:sp>
        <p:nvSpPr>
          <p:cNvPr id="106" name="文字版面配置區 104"/>
          <p:cNvSpPr>
            <a:spLocks noGrp="1"/>
          </p:cNvSpPr>
          <p:nvPr>
            <p:ph type="body" sz="quarter" idx="12"/>
          </p:nvPr>
        </p:nvSpPr>
        <p:spPr>
          <a:xfrm>
            <a:off x="914398" y="1902599"/>
            <a:ext cx="228602" cy="128016"/>
          </a:xfrm>
        </p:spPr>
        <p:txBody>
          <a:bodyPr/>
          <a:lstStyle/>
          <a:p>
            <a:r>
              <a:rPr lang="zh-TW" dirty="0"/>
              <a:t>電話 |</a:t>
            </a:r>
          </a:p>
        </p:txBody>
      </p:sp>
      <p:sp>
        <p:nvSpPr>
          <p:cNvPr id="107" name="文字版面配置區 109"/>
          <p:cNvSpPr>
            <a:spLocks noGrp="1"/>
          </p:cNvSpPr>
          <p:nvPr>
            <p:ph type="body" sz="quarter" idx="82"/>
          </p:nvPr>
        </p:nvSpPr>
        <p:spPr>
          <a:xfrm>
            <a:off x="1160890" y="1898997"/>
            <a:ext cx="820310" cy="128052"/>
          </a:xfrm>
        </p:spPr>
        <p:txBody>
          <a:bodyPr/>
          <a:lstStyle/>
          <a:p>
            <a:r>
              <a:rPr lang="zh-TW" dirty="0"/>
              <a:t>(02) 8765-4321</a:t>
            </a:r>
          </a:p>
        </p:txBody>
      </p:sp>
      <p:sp>
        <p:nvSpPr>
          <p:cNvPr id="108" name="文字版面配置區 108"/>
          <p:cNvSpPr>
            <a:spLocks noGrp="1"/>
          </p:cNvSpPr>
          <p:nvPr>
            <p:ph type="body" sz="quarter" idx="81"/>
          </p:nvPr>
        </p:nvSpPr>
        <p:spPr>
          <a:xfrm>
            <a:off x="1978317" y="1895194"/>
            <a:ext cx="460083" cy="143156"/>
          </a:xfrm>
        </p:spPr>
        <p:txBody>
          <a:bodyPr/>
          <a:lstStyle/>
          <a:p>
            <a:r>
              <a:rPr lang="zh-TW" dirty="0"/>
              <a:t>電子郵件 |</a:t>
            </a:r>
          </a:p>
        </p:txBody>
      </p:sp>
      <p:sp>
        <p:nvSpPr>
          <p:cNvPr id="109" name="文字版面配置區 110"/>
          <p:cNvSpPr>
            <a:spLocks noGrp="1"/>
          </p:cNvSpPr>
          <p:nvPr>
            <p:ph type="body" sz="quarter" idx="83"/>
          </p:nvPr>
        </p:nvSpPr>
        <p:spPr>
          <a:xfrm>
            <a:off x="2398731" y="1892647"/>
            <a:ext cx="1499009" cy="89098"/>
          </a:xfrm>
        </p:spPr>
        <p:txBody>
          <a:bodyPr/>
          <a:lstStyle/>
          <a:p>
            <a:r>
              <a:rPr lang="zh-TW" dirty="0"/>
              <a:t>rtamburello@contoso.com</a:t>
            </a:r>
          </a:p>
        </p:txBody>
      </p:sp>
      <p:sp>
        <p:nvSpPr>
          <p:cNvPr id="110" name="文字版面配置區 105"/>
          <p:cNvSpPr>
            <a:spLocks noGrp="1"/>
          </p:cNvSpPr>
          <p:nvPr>
            <p:ph type="body" sz="quarter" idx="14"/>
          </p:nvPr>
        </p:nvSpPr>
        <p:spPr>
          <a:xfrm>
            <a:off x="914400" y="2051050"/>
            <a:ext cx="245186" cy="128016"/>
          </a:xfrm>
        </p:spPr>
        <p:txBody>
          <a:bodyPr/>
          <a:lstStyle/>
          <a:p>
            <a:r>
              <a:rPr lang="zh-TW" dirty="0"/>
              <a:t>網站 |</a:t>
            </a:r>
          </a:p>
        </p:txBody>
      </p:sp>
      <p:sp>
        <p:nvSpPr>
          <p:cNvPr id="111" name="文字版面配置區 111"/>
          <p:cNvSpPr>
            <a:spLocks noGrp="1"/>
          </p:cNvSpPr>
          <p:nvPr>
            <p:ph type="body" sz="quarter" idx="84"/>
          </p:nvPr>
        </p:nvSpPr>
        <p:spPr>
          <a:xfrm>
            <a:off x="1184580" y="2054804"/>
            <a:ext cx="2473020" cy="128016"/>
          </a:xfrm>
        </p:spPr>
        <p:txBody>
          <a:bodyPr/>
          <a:lstStyle/>
          <a:p>
            <a:r>
              <a:rPr lang="zh-TW" dirty="0"/>
              <a:t>www.contoso.com</a:t>
            </a:r>
          </a:p>
        </p:txBody>
      </p:sp>
      <p:pic>
        <p:nvPicPr>
          <p:cNvPr id="112" name="圖片 111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4038"/>
            <a:ext cx="6096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圖片 112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966" y="634038"/>
            <a:ext cx="6096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圖片 113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461028"/>
            <a:ext cx="6096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圖片 114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966" y="2461028"/>
            <a:ext cx="6096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圖片 115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289828"/>
            <a:ext cx="6096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圖片 116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966" y="4289828"/>
            <a:ext cx="6096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圖片 117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118628"/>
            <a:ext cx="6096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圖片 118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966" y="6118628"/>
            <a:ext cx="6096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圖片 119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7947428"/>
            <a:ext cx="6096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圖片 120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966" y="7947428"/>
            <a:ext cx="609600" cy="295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2926189"/>
      </p:ext>
    </p:extLst>
  </p:cSld>
  <p:clrMapOvr>
    <a:masterClrMapping/>
  </p:clrMapOvr>
</p:sld>
</file>

<file path=ppt/theme/theme1.xml><?xml version="1.0" encoding="utf-8"?>
<a:theme xmlns:a="http://schemas.openxmlformats.org/drawingml/2006/main" name="名片 (靠左對齊)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A5E3D7-6F08-4088-852D-17EA3A624E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B65996-8530-4C55-B9DB-479FD338E962}">
  <ds:schemaRefs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644EB87-C02F-4AB6-BA88-EB2ADC528D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自訂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Microsoft JhengHei UI</vt:lpstr>
      <vt:lpstr>Arial</vt:lpstr>
      <vt:lpstr>名片 (靠左對齊)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2013-07-31T18:58:07Z</dcterms:created>
  <dcterms:modified xsi:type="dcterms:W3CDTF">2013-12-23T07:02:06Z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