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29" autoAdjust="0"/>
  </p:normalViewPr>
  <p:slideViewPr>
    <p:cSldViewPr snapToGrid="0">
      <p:cViewPr varScale="1">
        <p:scale>
          <a:sx n="108" d="100"/>
          <a:sy n="108" d="100"/>
        </p:scale>
        <p:origin x="630" y="1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數列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數列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664576"/>
        <c:axId val="204670784"/>
      </c:barChart>
      <c:catAx>
        <c:axId val="20366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pPr>
            <a:endParaRPr lang="zh-TW"/>
          </a:p>
        </c:txPr>
        <c:crossAx val="204670784"/>
        <c:crosses val="autoZero"/>
        <c:auto val="1"/>
        <c:lblAlgn val="ctr"/>
        <c:lblOffset val="100"/>
        <c:noMultiLvlLbl val="0"/>
      </c:catAx>
      <c:valAx>
        <c:axId val="20467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pPr>
            <a:endParaRPr lang="zh-TW"/>
          </a:p>
        </c:txPr>
        <c:crossAx val="20366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icrosoft JhengHei UI" panose="020B0604030504040204" pitchFamily="34" charset="-120"/>
          <a:ea typeface="Microsoft JhengHei UI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/>
        </a:p>
      </dgm:t>
    </dgm:pt>
    <dgm:pt modelId="{CBB8559B-EAA1-4219-B64B-B5890A2D0802}">
      <dgm:prSet phldrT="[文字]"/>
      <dgm:spPr/>
      <dgm:t>
        <a:bodyPr/>
        <a:lstStyle/>
        <a:p>
          <a:r>
            <a:rPr lang="zh-TW">
              <a:latin typeface="Microsoft JhengHei UI" panose="020B0604030504040204" pitchFamily="34" charset="-120"/>
              <a:ea typeface="Microsoft JhengHei UI" panose="020B0604030504040204" pitchFamily="34" charset="-120"/>
            </a:rPr>
            <a:t>群組 A</a:t>
          </a:r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zh-TW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zh-TW"/>
        </a:p>
      </dgm:t>
    </dgm:pt>
    <dgm:pt modelId="{7ADF2F46-FE32-495A-8BEF-1B62F85AD86C}">
      <dgm:prSet phldrT="[文字]"/>
      <dgm:spPr/>
      <dgm:t>
        <a:bodyPr/>
        <a:lstStyle/>
        <a:p>
          <a:r>
            <a:rPr lang="zh-TW">
              <a:latin typeface="Microsoft JhengHei UI" panose="020B0604030504040204" pitchFamily="34" charset="-120"/>
              <a:ea typeface="Microsoft JhengHei UI" panose="020B0604030504040204" pitchFamily="34" charset="-120"/>
            </a:rPr>
            <a:t>群組 B</a:t>
          </a:r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zh-TW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zh-TW"/>
        </a:p>
      </dgm:t>
    </dgm:pt>
    <dgm:pt modelId="{508F617A-6029-40BA-BDBE-75E6AC725EA5}">
      <dgm:prSet phldrT="[文字]"/>
      <dgm:spPr/>
      <dgm:t>
        <a:bodyPr/>
        <a:lstStyle/>
        <a:p>
          <a:r>
            <a: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群組 C</a:t>
          </a:r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zh-TW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zh-TW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zh-TW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zh-TW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endParaRPr lang="zh-TW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100" kern="120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群組 A</a:t>
          </a:r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100" kern="120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群組 B</a:t>
          </a:r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100" kern="120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群組 C</a:t>
          </a:r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>
              <a:latin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DA0FDE8-3B80-4AAC-92F2-E3D0667D4E72}" type="datetimeFigureOut">
              <a:rPr lang="en-US" altLang="zh-TW" smtClean="0">
                <a:latin typeface="Microsoft JhengHei UI" panose="020B0604030504040204" pitchFamily="34" charset="-120"/>
              </a:rPr>
              <a:t>12/19/2013</a:t>
            </a:fld>
            <a:endParaRPr lang="zh-TW" dirty="0">
              <a:latin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>
              <a:latin typeface="Microsoft JhengHei UI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07B79F74-2001-4B21-B06E-FA23C7F2DD77}" type="slidenum">
              <a:rPr lang="zh-TW" smtClean="0">
                <a:latin typeface="Microsoft JhengHei UI" panose="020B0604030504040204" pitchFamily="34" charset="-120"/>
              </a:rPr>
              <a:t>‹#›</a:t>
            </a:fld>
            <a:endParaRPr lang="zh-TW" dirty="0">
              <a:latin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>
                <a:latin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>
                <a:latin typeface="Microsoft JhengHei UI" panose="020B0604030504040204" pitchFamily="34" charset="-120"/>
              </a:defRPr>
            </a:lvl1pPr>
          </a:lstStyle>
          <a:p>
            <a:fld id="{C5F25FBA-1311-468D-8115-8778B0F7BEEC}" type="datetimeFigureOut">
              <a:rPr lang="en-US" altLang="zh-TW" smtClean="0"/>
              <a:pPr/>
              <a:t>2013/12/19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>
                <a:latin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>
                <a:latin typeface="Microsoft JhengHei UI" panose="020B0604030504040204" pitchFamily="34" charset="-120"/>
              </a:defRPr>
            </a:lvl1pPr>
          </a:lstStyle>
          <a:p>
            <a:fld id="{F0E67C00-F679-4C51-9894-9E2214E5C2F1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031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TW" smtClean="0"/>
              <a:pPr/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09443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TW" smtClean="0"/>
              <a:pPr/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2436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zh-TW" smtClean="0"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8780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6956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5692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TW" smtClean="0"/>
              <a:pPr/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2870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TW" smtClean="0"/>
              <a:pPr/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1872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TW" smtClean="0"/>
              <a:pPr/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26274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zh-TW" smtClean="0"/>
              <a:pPr/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0546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t>2013/12/19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t>2013/12/19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t>2013/12/19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 latinLnBrk="0">
              <a:lnSpc>
                <a:spcPct val="80000"/>
              </a:lnSpc>
              <a:defRPr lang="zh-TW"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t>2013/12/19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TW" sz="20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TW" sz="20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t>2013/12/19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t>2013/12/19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t>2013/12/19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 latinLnBrk="0">
              <a:defRPr lang="zh-TW"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 latinLnBrk="0">
              <a:defRPr lang="zh-TW"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latinLnBrk="0">
              <a:defRPr lang="zh-TW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latinLnBrk="0">
              <a:defRPr lang="zh-TW"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latinLnBrk="0">
              <a:defRPr lang="zh-TW"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latinLnBrk="0">
              <a:defRPr lang="zh-TW"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1200"/>
              </a:spcBef>
              <a:buNone/>
              <a:defRPr lang="zh-TW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CE78B26-E0E7-401D-95E5-683ED06BF9AD}" type="datetime1">
              <a:rPr lang="en-US" altLang="zh-TW" smtClean="0"/>
              <a:pPr/>
              <a:t>12/19/2013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 latinLnBrk="0">
              <a:defRPr lang="zh-TW"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 latinLnBrk="0">
              <a:buNone/>
              <a:defRPr lang="zh-TW"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2C28EC7-2C19-4F74-B285-CE160F4A579A}" type="datetime1">
              <a:rPr lang="en-US" altLang="zh-TW" smtClean="0"/>
              <a:pPr/>
              <a:t>12/19/2013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87D4020-EAAB-4E36-8532-04C08CBCE9E1}" type="datetime1">
              <a:rPr lang="en-US" altLang="zh-TW" smtClean="0"/>
              <a:pPr/>
              <a:t>12/19/2013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000" kern="1200" baseline="0">
          <a:solidFill>
            <a:schemeClr val="accent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/>
              <a:t>標題版面配置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8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含清單的標題及內容版面配置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/>
              <a:t>在此新增第一個項目符號</a:t>
            </a:r>
          </a:p>
          <a:p>
            <a:r>
              <a:rPr lang="zh-TW"/>
              <a:t>在此新增第二個項目符號</a:t>
            </a:r>
          </a:p>
          <a:p>
            <a:r>
              <a:rPr lang="zh-TW"/>
              <a:t>在此新增第三個項目符號</a:t>
            </a:r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含圖表的標題及內容版面配置</a:t>
            </a:r>
          </a:p>
        </p:txBody>
      </p:sp>
      <p:graphicFrame>
        <p:nvGraphicFramePr>
          <p:cNvPr id="7" name="內容版面配置區 6" descr="群組直條圖&#10;" title="圖表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766525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含表格的兩項物件版面配置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/>
              <a:t>在此插入第一個項目符號</a:t>
            </a:r>
          </a:p>
          <a:p>
            <a:r>
              <a:rPr lang="zh-TW"/>
              <a:t>在此插入第二個項目符號</a:t>
            </a:r>
          </a:p>
          <a:p>
            <a:r>
              <a:rPr lang="zh-TW"/>
              <a:t>在此插入第三個項目符號</a:t>
            </a:r>
          </a:p>
        </p:txBody>
      </p:sp>
      <p:graphicFrame>
        <p:nvGraphicFramePr>
          <p:cNvPr id="5" name="內容版面配置區 4" descr="範例表格，3 欄 4 列" title="表格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9195014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群組</a:t>
                      </a:r>
                      <a:r>
                        <a:rPr lang="zh-TW" baseline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1</a:t>
                      </a:r>
                      <a:endParaRPr lang="zh-TW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群組 2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zh-TW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類別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95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zh-TW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類別</a:t>
                      </a:r>
                      <a:r>
                        <a:rPr lang="zh-TW" baseline="0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2</a:t>
                      </a:r>
                      <a:endParaRPr lang="zh-TW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88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zh-TW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類別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含 SmartArt 的兩項物件版面配置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/>
              <a:t>在此插入第一個項目符號</a:t>
            </a:r>
          </a:p>
          <a:p>
            <a:r>
              <a:rPr lang="zh-TW"/>
              <a:t>在此插入第二個項目符號</a:t>
            </a:r>
          </a:p>
          <a:p>
            <a:r>
              <a:rPr lang="zh-TW"/>
              <a:t>在此插入第三個項目符號</a:t>
            </a:r>
          </a:p>
        </p:txBody>
      </p:sp>
      <p:graphicFrame>
        <p:nvGraphicFramePr>
          <p:cNvPr id="5" name="內容版面配置區 4" descr="基本文氏圖表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9896552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0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47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3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0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藍色與深黃褐色漸層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此值指出存檔或修訂次數。應用程式會在每次修訂後更新此值。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</Words>
  <Application>Microsoft Office PowerPoint</Application>
  <PresentationFormat>寬螢幕</PresentationFormat>
  <Paragraphs>40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4" baseType="lpstr">
      <vt:lpstr>Microsoft JhengHei UI</vt:lpstr>
      <vt:lpstr>Arial</vt:lpstr>
      <vt:lpstr>藍色與深黃褐色漸層 16x9</vt:lpstr>
      <vt:lpstr>標題版面配置</vt:lpstr>
      <vt:lpstr>含清單的標題及內容版面配置</vt:lpstr>
      <vt:lpstr>含圖表的標題及內容版面配置</vt:lpstr>
      <vt:lpstr>含表格的兩項物件版面配置</vt:lpstr>
      <vt:lpstr>含 SmartArt 的兩項物件版面配置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2013-07-31T17:36:06Z</dcterms:created>
  <dcterms:modified xsi:type="dcterms:W3CDTF">2013-12-19T03:20:51Z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