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6429" autoAdjust="0"/>
  </p:normalViewPr>
  <p:slideViewPr>
    <p:cSldViewPr>
      <p:cViewPr varScale="1">
        <p:scale>
          <a:sx n="75" d="100"/>
          <a:sy n="75" d="100"/>
        </p:scale>
        <p:origin x="2850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D793E0B-B97B-4409-ABE0-557859E48B65}" type="datetimeFigureOut">
              <a:rPr lang="en-US" altLang="zh-TW" smtClean="0">
                <a:latin typeface="Microsoft JhengHei UI" panose="020B0604030504040204" pitchFamily="34" charset="-120"/>
              </a:rPr>
              <a:t>12/19/2013</a:t>
            </a:fld>
            <a:endParaRPr lang="zh-TW" dirty="0">
              <a:latin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45F31C6-8409-4E0F-AFD4-5691304EC96E}" type="slidenum">
              <a:rPr lang="zh-TW" smtClean="0">
                <a:latin typeface="Microsoft JhengHei UI" panose="020B0604030504040204" pitchFamily="34" charset="-120"/>
              </a:rPr>
              <a:t>‹#›</a:t>
            </a:fld>
            <a:endParaRPr lang="zh-TW" dirty="0">
              <a:latin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</a:defRPr>
            </a:lvl1pPr>
          </a:lstStyle>
          <a:p>
            <a:fld id="{D99534B9-6B5A-4379-9BB9-90CB48007E7F}" type="datetimeFigureOut">
              <a:rPr lang="en-US" altLang="zh-TW" smtClean="0"/>
              <a:pPr/>
              <a:t>2013/12/19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</a:defRPr>
            </a:lvl1pPr>
          </a:lstStyle>
          <a:p>
            <a:fld id="{7DBB298C-95CC-4205-A540-F80A718015A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+mn-ea"/>
        <a:cs typeface="+mn-cs"/>
      </a:defRPr>
    </a:lvl1pPr>
    <a:lvl2pPr marL="509412" algn="l" defTabSz="1018824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+mn-ea"/>
        <a:cs typeface="+mn-cs"/>
      </a:defRPr>
    </a:lvl2pPr>
    <a:lvl3pPr marL="1018824" algn="l" defTabSz="1018824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+mn-ea"/>
        <a:cs typeface="+mn-cs"/>
      </a:defRPr>
    </a:lvl3pPr>
    <a:lvl4pPr marL="1528237" algn="l" defTabSz="1018824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+mn-ea"/>
        <a:cs typeface="+mn-cs"/>
      </a:defRPr>
    </a:lvl4pPr>
    <a:lvl5pPr marL="2037649" algn="l" defTabSz="1018824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+mn-ea"/>
        <a:cs typeface="+mn-cs"/>
      </a:defRPr>
    </a:lvl5pPr>
    <a:lvl6pPr marL="2547061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7" name="投影片圖像版面配置區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3" name="圖片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手繪多邊形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片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手繪多邊形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片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手繪多邊形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片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手繪多邊形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片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手繪多邊形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9" name="圖片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手繪多邊形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F523D-5D85-43C4-B80F-2367B89E30C9}" type="datetimeFigureOut">
              <a:rPr lang="en-US" altLang="zh-TW" smtClean="0"/>
              <a:pPr/>
              <a:t>12/19/2013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720D751-88AA-4ED9-8DF9-B600986EE5D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zh-TW" sz="48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週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年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紀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念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日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快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樂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！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週年紀念橫幅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自訂</PresentationFormat>
  <Paragraphs>24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Microsoft JhengHei UI</vt:lpstr>
      <vt:lpstr>Arial</vt:lpstr>
      <vt:lpstr>週年紀念橫幅</vt:lpstr>
      <vt:lpstr>週</vt:lpstr>
      <vt:lpstr>年</vt:lpstr>
      <vt:lpstr>紀</vt:lpstr>
      <vt:lpstr>念</vt:lpstr>
      <vt:lpstr>日</vt:lpstr>
      <vt:lpstr>快</vt:lpstr>
      <vt:lpstr>樂</vt:lpstr>
      <vt:lpstr>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2013-12-19T02:53:47Z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