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816" autoAdjust="0"/>
  </p:normalViewPr>
  <p:slideViewPr>
    <p:cSldViewPr snapToGrid="0">
      <p:cViewPr>
        <p:scale>
          <a:sx n="25" d="100"/>
          <a:sy n="25" d="100"/>
        </p:scale>
        <p:origin x="1176" y="-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306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數列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數列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數列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711536"/>
        <c:axId val="97043776"/>
      </c:barChart>
      <c:catAx>
        <c:axId val="9971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n-cs"/>
              </a:defRPr>
            </a:pPr>
            <a:endParaRPr lang="zh-TW"/>
          </a:p>
        </c:txPr>
        <c:crossAx val="97043776"/>
        <c:crosses val="autoZero"/>
        <c:auto val="1"/>
        <c:lblAlgn val="ctr"/>
        <c:lblOffset val="100"/>
        <c:noMultiLvlLbl val="0"/>
      </c:catAx>
      <c:valAx>
        <c:axId val="970437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971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JhengHei UI" panose="020B0604030504040204" pitchFamily="34" charset="-120"/>
          <a:ea typeface="Microsoft JhengHei UI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數列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數列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數列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JhengHei UI" panose="020B0604030504040204" pitchFamily="34" charset="-120"/>
                    <a:ea typeface="Microsoft JhengHei UI" panose="020B0604030504040204" pitchFamily="34" charset="-120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9714896"/>
        <c:axId val="99715456"/>
      </c:barChart>
      <c:catAx>
        <c:axId val="9971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n-cs"/>
              </a:defRPr>
            </a:pPr>
            <a:endParaRPr lang="zh-TW"/>
          </a:p>
        </c:txPr>
        <c:crossAx val="99715456"/>
        <c:crosses val="autoZero"/>
        <c:auto val="1"/>
        <c:lblAlgn val="ctr"/>
        <c:lblOffset val="100"/>
        <c:noMultiLvlLbl val="0"/>
      </c:catAx>
      <c:valAx>
        <c:axId val="99715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971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JhengHei UI" panose="020B0604030504040204" pitchFamily="34" charset="-120"/>
          <a:ea typeface="Microsoft JhengHei UI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F1C0B079-A316-4C9B-B165-DF9EA8325D2C}" type="datetimeFigureOut">
              <a:rPr lang="en-US" altLang="zh-TW" smtClean="0"/>
              <a:t>12/6/2013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6BA0EAE6-B4B6-49B7-9049-B371250BE0F4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38F28AB8-57D1-494F-9851-055AD867E790}" type="datetimeFigureOut">
              <a:t>2013/12/6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37C7F044-5458-4B2E-BFA0-52AAA1C529D4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若要變更海報，可以用自訂內容取代範例內容。或者，若要從全新版面開始輸入，請使用 [常用] 索引標籤中的 [新增投影片] 按鈕以插入新頁面，然後在空白的版面配置區中輸入文字和內容。 若您需要更多的版面配置區來放置標題、副標題和本文文字，請複製現有的任何版面配置區，然後將新的版面配置區拖曳至定位。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zh-TW" smtClean="0"/>
              <a:pPr/>
              <a:t>1</a:t>
            </a:fld>
            <a:endParaRPr lang="zh-TW"/>
          </a:p>
        </p:txBody>
      </p:sp>
      <p:sp>
        <p:nvSpPr>
          <p:cNvPr id="10" name="投影片圖像版面配置區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62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海報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/>
          <p:cNvSpPr/>
          <p:nvPr/>
        </p:nvSpPr>
        <p:spPr>
          <a:xfrm>
            <a:off x="685800" y="14798040"/>
            <a:ext cx="457200" cy="914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685800" y="23301960"/>
            <a:ext cx="4572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8" name="矩形 101"/>
          <p:cNvSpPr>
            <a:spLocks noChangeArrowheads="1"/>
          </p:cNvSpPr>
          <p:nvPr userDrawn="1"/>
        </p:nvSpPr>
        <p:spPr bwMode="auto">
          <a:xfrm>
            <a:off x="1" y="32004000"/>
            <a:ext cx="43891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`</a:t>
            </a:r>
          </a:p>
        </p:txBody>
      </p:sp>
      <p:sp>
        <p:nvSpPr>
          <p:cNvPr id="59" name="線條 112"/>
          <p:cNvSpPr>
            <a:spLocks noChangeShapeType="1"/>
          </p:cNvSpPr>
          <p:nvPr userDrawn="1"/>
        </p:nvSpPr>
        <p:spPr bwMode="white">
          <a:xfrm>
            <a:off x="0" y="32004000"/>
            <a:ext cx="43891200" cy="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3" name="矩形 42"/>
          <p:cNvSpPr/>
          <p:nvPr userDrawn="1"/>
        </p:nvSpPr>
        <p:spPr bwMode="white">
          <a:xfrm>
            <a:off x="29591222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2" name="矩形 41"/>
          <p:cNvSpPr/>
          <p:nvPr userDrawn="1"/>
        </p:nvSpPr>
        <p:spPr bwMode="white">
          <a:xfrm>
            <a:off x="15363158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1" name="矩形 40"/>
          <p:cNvSpPr/>
          <p:nvPr userDrawn="1"/>
        </p:nvSpPr>
        <p:spPr bwMode="white">
          <a:xfrm>
            <a:off x="1112683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4" name="矩形 43"/>
          <p:cNvSpPr/>
          <p:nvPr userDrawn="1"/>
        </p:nvSpPr>
        <p:spPr>
          <a:xfrm>
            <a:off x="1191767" y="6172200"/>
            <a:ext cx="13023031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85800" y="6172200"/>
            <a:ext cx="4572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3" name="矩形 101"/>
          <p:cNvSpPr>
            <a:spLocks noChangeArrowheads="1"/>
          </p:cNvSpPr>
          <p:nvPr userDrawn="1"/>
        </p:nvSpPr>
        <p:spPr bwMode="auto">
          <a:xfrm>
            <a:off x="1143001" y="3886200"/>
            <a:ext cx="42748200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標題 5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 latinLnBrk="0">
              <a:defRPr lang="zh-TW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/>
              <a:t>按一下以編輯母片標題樣式</a:t>
            </a:r>
          </a:p>
        </p:txBody>
      </p:sp>
      <p:sp>
        <p:nvSpPr>
          <p:cNvPr id="31" name="文字版面配置區 6"/>
          <p:cNvSpPr>
            <a:spLocks noGrp="1"/>
          </p:cNvSpPr>
          <p:nvPr userDrawn="1">
            <p:ph type="body" sz="quarter" idx="36"/>
          </p:nvPr>
        </p:nvSpPr>
        <p:spPr bwMode="auto">
          <a:xfrm>
            <a:off x="2209800" y="4083469"/>
            <a:ext cx="35661600" cy="127699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2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5pPr>
            <a:lvl6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6pPr>
            <a:lvl7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7pPr>
            <a:lvl8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8pPr>
            <a:lvl9pPr marL="0" indent="0" latinLnBrk="0">
              <a:spcBef>
                <a:spcPts val="0"/>
              </a:spcBef>
              <a:buNone/>
              <a:defRPr lang="zh-TW"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7" name="文字版面配置區 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70431" y="5854273"/>
            <a:ext cx="13044367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19" name="內容版面配置區 17"/>
          <p:cNvSpPr>
            <a:spLocks noGrp="1"/>
          </p:cNvSpPr>
          <p:nvPr userDrawn="1">
            <p:ph sz="quarter" idx="24" hasCustomPrompt="1"/>
          </p:nvPr>
        </p:nvSpPr>
        <p:spPr>
          <a:xfrm>
            <a:off x="1174552" y="7086600"/>
            <a:ext cx="13048488" cy="684082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60" name="矩形 59"/>
          <p:cNvSpPr/>
          <p:nvPr userDrawn="1"/>
        </p:nvSpPr>
        <p:spPr>
          <a:xfrm>
            <a:off x="1170430" y="14798040"/>
            <a:ext cx="13044367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文字版面配置區 6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70431" y="1448011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20" name="內容版面配置區 17"/>
          <p:cNvSpPr>
            <a:spLocks noGrp="1"/>
          </p:cNvSpPr>
          <p:nvPr userDrawn="1">
            <p:ph sz="quarter" idx="25" hasCustomPrompt="1"/>
          </p:nvPr>
        </p:nvSpPr>
        <p:spPr>
          <a:xfrm>
            <a:off x="1174552" y="15712439"/>
            <a:ext cx="13048488" cy="7440169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61" name="矩形 60"/>
          <p:cNvSpPr/>
          <p:nvPr userDrawn="1"/>
        </p:nvSpPr>
        <p:spPr>
          <a:xfrm>
            <a:off x="1170431" y="23301960"/>
            <a:ext cx="1304848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3" name="文字版面配置區 6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170431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21" name="內容版面配置區 17"/>
          <p:cNvSpPr>
            <a:spLocks noGrp="1"/>
          </p:cNvSpPr>
          <p:nvPr userDrawn="1">
            <p:ph sz="quarter" idx="26" hasCustomPrompt="1"/>
          </p:nvPr>
        </p:nvSpPr>
        <p:spPr>
          <a:xfrm>
            <a:off x="1174552" y="24216361"/>
            <a:ext cx="13048488" cy="726338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62" name="矩形 61"/>
          <p:cNvSpPr/>
          <p:nvPr userDrawn="1"/>
        </p:nvSpPr>
        <p:spPr>
          <a:xfrm>
            <a:off x="15416784" y="6172200"/>
            <a:ext cx="13048488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5" name="文字版面配置區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5416784" y="585427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22" name="內容版面配置區 17"/>
          <p:cNvSpPr>
            <a:spLocks noGrp="1"/>
          </p:cNvSpPr>
          <p:nvPr userDrawn="1">
            <p:ph sz="quarter" idx="27" hasCustomPrompt="1"/>
          </p:nvPr>
        </p:nvSpPr>
        <p:spPr>
          <a:xfrm>
            <a:off x="15416784" y="7086600"/>
            <a:ext cx="13048488" cy="492612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18" name="內容版面配置區 17"/>
          <p:cNvSpPr>
            <a:spLocks noGrp="1"/>
          </p:cNvSpPr>
          <p:nvPr userDrawn="1">
            <p:ph sz="quarter" idx="23" hasCustomPrompt="1"/>
          </p:nvPr>
        </p:nvSpPr>
        <p:spPr>
          <a:xfrm>
            <a:off x="15416784" y="12456478"/>
            <a:ext cx="13048488" cy="6172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57" name="內容版面配置區 17"/>
          <p:cNvSpPr>
            <a:spLocks noGrp="1"/>
          </p:cNvSpPr>
          <p:nvPr>
            <p:ph sz="quarter" idx="37" hasCustomPrompt="1"/>
          </p:nvPr>
        </p:nvSpPr>
        <p:spPr>
          <a:xfrm>
            <a:off x="15416784" y="19072430"/>
            <a:ext cx="13048488" cy="3918814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/>
            </a:lvl6pPr>
            <a:lvl7pPr latinLnBrk="0">
              <a:buClr>
                <a:schemeClr val="accent1"/>
              </a:buClr>
              <a:defRPr lang="zh-TW"/>
            </a:lvl7pPr>
            <a:lvl8pPr latinLnBrk="0">
              <a:buClr>
                <a:schemeClr val="accent1"/>
              </a:buClr>
              <a:defRPr lang="zh-TW"/>
            </a:lvl8pPr>
            <a:lvl9pPr latinLnBrk="0">
              <a:buClr>
                <a:schemeClr val="accent1"/>
              </a:buClr>
              <a:defRPr lang="zh-TW"/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3" name="矩形 62"/>
          <p:cNvSpPr/>
          <p:nvPr userDrawn="1"/>
        </p:nvSpPr>
        <p:spPr>
          <a:xfrm>
            <a:off x="15416784" y="23298912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4" name="文字版面配置區 6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5416784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64" name="矩形 63"/>
          <p:cNvSpPr/>
          <p:nvPr userDrawn="1"/>
        </p:nvSpPr>
        <p:spPr>
          <a:xfrm>
            <a:off x="29644848" y="6172200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5" name="內容版面配置區 17"/>
          <p:cNvSpPr>
            <a:spLocks noGrp="1"/>
          </p:cNvSpPr>
          <p:nvPr userDrawn="1">
            <p:ph sz="quarter" idx="30" hasCustomPrompt="1"/>
          </p:nvPr>
        </p:nvSpPr>
        <p:spPr>
          <a:xfrm>
            <a:off x="15416784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26" name="文字版面配置區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9644848" y="5854274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27" name="內容版面配置區 17"/>
          <p:cNvSpPr>
            <a:spLocks noGrp="1"/>
          </p:cNvSpPr>
          <p:nvPr userDrawn="1">
            <p:ph sz="quarter" idx="32" hasCustomPrompt="1"/>
          </p:nvPr>
        </p:nvSpPr>
        <p:spPr>
          <a:xfrm>
            <a:off x="29644848" y="7086600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28" name="內容版面配置區 17"/>
          <p:cNvSpPr>
            <a:spLocks noGrp="1"/>
          </p:cNvSpPr>
          <p:nvPr userDrawn="1">
            <p:ph sz="quarter" idx="33" hasCustomPrompt="1"/>
          </p:nvPr>
        </p:nvSpPr>
        <p:spPr>
          <a:xfrm>
            <a:off x="29644848" y="15251886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65" name="矩形 64"/>
          <p:cNvSpPr/>
          <p:nvPr userDrawn="1"/>
        </p:nvSpPr>
        <p:spPr>
          <a:xfrm>
            <a:off x="29644848" y="23298912"/>
            <a:ext cx="13048488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9" name="文字版面配置區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9644848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60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zh-TW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zh-TW"/>
              <a:t>標題</a:t>
            </a:r>
          </a:p>
        </p:txBody>
      </p:sp>
      <p:sp>
        <p:nvSpPr>
          <p:cNvPr id="30" name="內容版面配置區 17"/>
          <p:cNvSpPr>
            <a:spLocks noGrp="1"/>
          </p:cNvSpPr>
          <p:nvPr userDrawn="1">
            <p:ph sz="quarter" idx="35" hasCustomPrompt="1"/>
          </p:nvPr>
        </p:nvSpPr>
        <p:spPr>
          <a:xfrm>
            <a:off x="29644848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zh-TW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6pPr>
            <a:lvl7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7pPr>
            <a:lvl8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8pPr>
            <a:lvl9pPr latinLnBrk="0">
              <a:buClr>
                <a:schemeClr val="accent1"/>
              </a:buClr>
              <a:defRPr lang="zh-TW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9pPr>
          </a:lstStyle>
          <a:p>
            <a:pPr lvl="0"/>
            <a:r>
              <a:rPr lang="zh-TW"/>
              <a:t>使用這個版面配置區新增文字或其他內容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六</a:t>
            </a:r>
          </a:p>
          <a:p>
            <a:pPr lvl="6"/>
            <a:r>
              <a:rPr lang="zh-TW"/>
              <a:t>七</a:t>
            </a:r>
          </a:p>
          <a:p>
            <a:pPr lvl="7"/>
            <a:r>
              <a:rPr lang="zh-TW"/>
              <a:t>八</a:t>
            </a:r>
          </a:p>
          <a:p>
            <a:pPr lvl="8"/>
            <a:r>
              <a:rPr lang="zh-TW"/>
              <a:t>九</a:t>
            </a:r>
          </a:p>
        </p:txBody>
      </p:sp>
      <p:sp>
        <p:nvSpPr>
          <p:cNvPr id="48" name="線條 115"/>
          <p:cNvSpPr>
            <a:spLocks noChangeShapeType="1"/>
          </p:cNvSpPr>
          <p:nvPr/>
        </p:nvSpPr>
        <p:spPr bwMode="white">
          <a:xfrm>
            <a:off x="1143000" y="2330196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9" name="矩形 48"/>
          <p:cNvSpPr/>
          <p:nvPr userDrawn="1"/>
        </p:nvSpPr>
        <p:spPr>
          <a:xfrm>
            <a:off x="14927686" y="6172200"/>
            <a:ext cx="4572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0" name="線條 115"/>
          <p:cNvSpPr>
            <a:spLocks noChangeShapeType="1"/>
          </p:cNvSpPr>
          <p:nvPr userDrawn="1"/>
        </p:nvSpPr>
        <p:spPr bwMode="white">
          <a:xfrm>
            <a:off x="15387315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1" name="矩形 50"/>
          <p:cNvSpPr/>
          <p:nvPr userDrawn="1"/>
        </p:nvSpPr>
        <p:spPr>
          <a:xfrm>
            <a:off x="29138880" y="6172200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2" name="線條 115"/>
          <p:cNvSpPr>
            <a:spLocks noChangeShapeType="1"/>
          </p:cNvSpPr>
          <p:nvPr userDrawn="1"/>
        </p:nvSpPr>
        <p:spPr bwMode="white">
          <a:xfrm>
            <a:off x="2959608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3" name="矩形 52"/>
          <p:cNvSpPr/>
          <p:nvPr userDrawn="1"/>
        </p:nvSpPr>
        <p:spPr>
          <a:xfrm>
            <a:off x="29141928" y="23298912"/>
            <a:ext cx="4572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4" name="線條 115"/>
          <p:cNvSpPr>
            <a:spLocks noChangeShapeType="1"/>
          </p:cNvSpPr>
          <p:nvPr userDrawn="1"/>
        </p:nvSpPr>
        <p:spPr bwMode="white">
          <a:xfrm>
            <a:off x="29596080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5" name="矩形 54"/>
          <p:cNvSpPr/>
          <p:nvPr userDrawn="1"/>
        </p:nvSpPr>
        <p:spPr>
          <a:xfrm>
            <a:off x="14932152" y="23298912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6" name="線條 115"/>
          <p:cNvSpPr>
            <a:spLocks noChangeShapeType="1"/>
          </p:cNvSpPr>
          <p:nvPr userDrawn="1"/>
        </p:nvSpPr>
        <p:spPr bwMode="white">
          <a:xfrm>
            <a:off x="15389352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CAA57DF-1C19-4726-AB84-014692BAD8F5}" type="datetimeFigureOut">
              <a:rPr lang="en-US" altLang="zh-TW" smtClean="0"/>
              <a:pPr/>
              <a:t>12/6/2013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1B4C631-C489-4C11-812F-2172FBEAE82B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40" name="線條 115"/>
          <p:cNvSpPr>
            <a:spLocks noChangeShapeType="1"/>
          </p:cNvSpPr>
          <p:nvPr/>
        </p:nvSpPr>
        <p:spPr bwMode="white">
          <a:xfrm>
            <a:off x="114300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6" name="線條 115"/>
          <p:cNvSpPr>
            <a:spLocks noChangeShapeType="1"/>
          </p:cNvSpPr>
          <p:nvPr/>
        </p:nvSpPr>
        <p:spPr bwMode="white">
          <a:xfrm>
            <a:off x="1143000" y="1479804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04"/>
          <p:cNvSpPr>
            <a:spLocks noChangeArrowheads="1"/>
          </p:cNvSpPr>
          <p:nvPr userDrawn="1"/>
        </p:nvSpPr>
        <p:spPr bwMode="auto">
          <a:xfrm flipH="1">
            <a:off x="685800" y="0"/>
            <a:ext cx="457200" cy="388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7" name="矩形 6"/>
          <p:cNvSpPr/>
          <p:nvPr userDrawn="1"/>
        </p:nvSpPr>
        <p:spPr bwMode="auto">
          <a:xfrm>
            <a:off x="1142999" y="0"/>
            <a:ext cx="42748200" cy="3886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auto">
          <a:xfrm>
            <a:off x="2209800" y="753035"/>
            <a:ext cx="35661600" cy="2980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6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CAA57DF-1C19-4726-AB84-014692BAD8F5}" type="datetimeFigureOut">
              <a:rPr lang="en-US" altLang="zh-TW" smtClean="0"/>
              <a:pPr/>
              <a:t>12/6/2013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6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6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1B4C631-C489-4C11-812F-2172FBEAE82B}" type="slidenum">
              <a:rPr lang="en-US" altLang="zh-TW" smtClean="0"/>
              <a:pPr/>
              <a:t>‹#›</a:t>
            </a:fld>
            <a:endParaRPr lang="en-US" altLang="zh-TW"/>
          </a:p>
        </p:txBody>
      </p:sp>
      <p:grpSp>
        <p:nvGrpSpPr>
          <p:cNvPr id="8" name="群組 7"/>
          <p:cNvGrpSpPr/>
          <p:nvPr userDrawn="1"/>
        </p:nvGrpSpPr>
        <p:grpSpPr bwMode="white">
          <a:xfrm>
            <a:off x="1143000" y="0"/>
            <a:ext cx="42748200" cy="5513832"/>
            <a:chOff x="1143000" y="0"/>
            <a:chExt cx="42748200" cy="5513832"/>
          </a:xfrm>
        </p:grpSpPr>
        <p:sp>
          <p:nvSpPr>
            <p:cNvPr id="9" name="線條 112"/>
            <p:cNvSpPr>
              <a:spLocks noChangeShapeType="1"/>
            </p:cNvSpPr>
            <p:nvPr userDrawn="1"/>
          </p:nvSpPr>
          <p:spPr bwMode="white">
            <a:xfrm>
              <a:off x="1143000" y="3899217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線條 115"/>
            <p:cNvSpPr>
              <a:spLocks noChangeShapeType="1"/>
            </p:cNvSpPr>
            <p:nvPr userDrawn="1"/>
          </p:nvSpPr>
          <p:spPr bwMode="white">
            <a:xfrm>
              <a:off x="1143000" y="0"/>
              <a:ext cx="0" cy="551383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線條 112"/>
            <p:cNvSpPr>
              <a:spLocks noChangeShapeType="1"/>
            </p:cNvSpPr>
            <p:nvPr userDrawn="1"/>
          </p:nvSpPr>
          <p:spPr bwMode="white">
            <a:xfrm>
              <a:off x="1143000" y="5486400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lang="zh-TW" sz="10600" b="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lang="zh-TW"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圖片 73" descr="標誌" title="範例圖片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2909" y="1066800"/>
            <a:ext cx="3266988" cy="2136563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[海報標題] Lorem ipsum dolor sit amet, consectetuer adipiscing elit maecenas porttitor congue massa fusce</a:t>
            </a:r>
          </a:p>
        </p:txBody>
      </p:sp>
      <p:sp>
        <p:nvSpPr>
          <p:cNvPr id="23" name="文字版面配置區 2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[將下列姓名與稱號取代為實際有貢獻者] Dorena Paschke, PhD; David Alexander, PhD;  Jeff Hay, RN, BSN, MHA, and Pilar Pinilla, MD</a:t>
            </a:r>
          </a:p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摘要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在此新增摘要。若要移除項目符號，請直接按下 [常用] 索引標籤的 [項目符號] 按鈕。</a:t>
            </a:r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背景</a:t>
            </a:r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視需要新增標題。按一下 [常用] 索引標籤上的 [B] 按鈕，即可新增粗體格式設定。</a:t>
            </a:r>
          </a:p>
          <a:p>
            <a:pPr lvl="1"/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背景項目</a:t>
            </a:r>
          </a:p>
          <a:p>
            <a:pPr lvl="1"/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背景項目</a:t>
            </a:r>
          </a:p>
          <a:p>
            <a:pPr lvl="1"/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背景項目</a:t>
            </a:r>
          </a:p>
          <a:p>
            <a:endParaRPr 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目標</a:t>
            </a:r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在此列出目標</a:t>
            </a:r>
          </a:p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目標 1</a:t>
            </a:r>
          </a:p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目標 2</a:t>
            </a:r>
          </a:p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目標 3</a:t>
            </a:r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方法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在此列出方法並說明</a:t>
            </a:r>
          </a:p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方法 1</a:t>
            </a:r>
          </a:p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方法 2</a:t>
            </a:r>
          </a:p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方法 3</a:t>
            </a:r>
          </a:p>
        </p:txBody>
      </p:sp>
      <p:graphicFrame>
        <p:nvGraphicFramePr>
          <p:cNvPr id="115" name="內容版面配置區 114" descr="範例表格，4 欄 7 列。" title="範例表格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4086557448"/>
              </p:ext>
            </p:extLst>
          </p:nvPr>
        </p:nvGraphicFramePr>
        <p:xfrm>
          <a:off x="15416213" y="12457113"/>
          <a:ext cx="13049252" cy="617220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262313"/>
                <a:gridCol w="3262313"/>
                <a:gridCol w="3262313"/>
                <a:gridCol w="3262313"/>
              </a:tblGrid>
              <a:tr h="881743">
                <a:tc>
                  <a:txBody>
                    <a:bodyPr/>
                    <a:lstStyle/>
                    <a:p>
                      <a:endParaRPr lang="zh-TW" sz="2800" dirty="0"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標題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標題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標題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233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345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759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856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290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228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238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954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875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976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324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325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301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186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內容版面配置區 14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在此加入額外資訊或方法。</a:t>
            </a:r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結果</a:t>
            </a:r>
          </a:p>
        </p:txBody>
      </p:sp>
      <p:sp>
        <p:nvSpPr>
          <p:cNvPr id="17" name="內容版面配置區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結果 1</a:t>
            </a:r>
          </a:p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結果 2</a:t>
            </a:r>
          </a:p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結果 3</a:t>
            </a:r>
          </a:p>
        </p:txBody>
      </p:sp>
      <p:sp>
        <p:nvSpPr>
          <p:cNvPr id="18" name="文字版面配置區 17" descr="群組直條圖" title="範例圖表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結果</a:t>
            </a:r>
          </a:p>
        </p:txBody>
      </p:sp>
      <p:sp>
        <p:nvSpPr>
          <p:cNvPr id="21" name="文字版面配置區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結論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結論 1</a:t>
            </a:r>
          </a:p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結論 2</a:t>
            </a:r>
          </a:p>
          <a:p>
            <a:r>
              <a:rPr 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結論 3</a:t>
            </a: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1944822666"/>
              </p:ext>
            </p:extLst>
          </p:nvPr>
        </p:nvGraphicFramePr>
        <p:xfrm>
          <a:off x="29644975" y="7086600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內容版面配置區 25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1431146791"/>
              </p:ext>
            </p:extLst>
          </p:nvPr>
        </p:nvGraphicFramePr>
        <p:xfrm>
          <a:off x="29644975" y="15251113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醫藥海報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0CDA158F-BD11-4947-AD81-47123E717BAC}" vid="{D7EF840D-21B4-42C8-9035-CFD5E088B4D5}"/>
    </a:ext>
  </a:extLst>
</a:theme>
</file>

<file path=ppt/theme/theme2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此值指出存檔或修訂次數。應用程式會在每次修訂後更新此值。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13AD7E-0B42-4A01-861E-64E1CDF73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271D13-D20F-4697-97AA-66DC15DE63F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D3F3875-7A7F-481F-975A-FD11B1B30A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自訂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Microsoft JhengHei UI</vt:lpstr>
      <vt:lpstr>Microsoft YaHei UI</vt:lpstr>
      <vt:lpstr>Arial</vt:lpstr>
      <vt:lpstr>醫藥海報</vt:lpstr>
      <vt:lpstr>[海報標題] Lorem ipsum dolor sit amet, consectetuer adipiscing elit maecenas porttitor congue massa fusce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2013-06-24T19:44:51Z</dcterms:created>
  <dcterms:modified xsi:type="dcterms:W3CDTF">2013-12-06T10:11:14Z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