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231" autoAdjust="0"/>
  </p:normalViewPr>
  <p:slideViewPr>
    <p:cSldViewPr snapToGrid="0">
      <p:cViewPr varScale="1">
        <p:scale>
          <a:sx n="64" d="100"/>
          <a:sy n="64" d="100"/>
        </p:scale>
        <p:origin x="2754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00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00A65721-4AD9-4F4E-91E4-B38E00E4EEF4}" type="datetimeFigureOut">
              <a:rPr lang="en-US" altLang="zh-TW"/>
              <a:t>12/3/2013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09D8C508-A143-4FC7-94DD-2868E3E037EE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95DC5D78-39BE-4C7D-9783-22D5EAEFC7B2}" type="datetimeFigureOut">
              <a:t>2013/12/3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1EFBA75-BA90-4A61-9717-741EDD6841F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zh-TW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  <a:cs typeface="Calibri" panose="020F0502020204030204" pitchFamily="34" charset="0"/>
              </a:rPr>
              <a:t>別害羞！若要新增專屬訊息，請直接選取頁面上的文字並輸入您的訊息。 </a:t>
            </a:r>
            <a:r>
              <a:rPr lang="zh-TW" sz="1200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  <a:cs typeface="Calibri" panose="020F0502020204030204" pitchFamily="34" charset="0"/>
              </a:rPr>
              <a:t>在上方輸入年齡後， </a:t>
            </a:r>
            <a:r>
              <a:rPr lang="zh-TW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  <a:cs typeface="Calibri" panose="020F0502020204030204" pitchFamily="34" charset="0"/>
              </a:rPr>
              <a:t>年齡會自動上下顛倒。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zh-TW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  <a:cs typeface="Calibri" panose="020F0502020204030204" pitchFamily="34" charset="0"/>
              </a:rPr>
              <a:t>您是否有注意到我們替您所製作的摺線？摺線很淡，但若您不喜歡卡片上出現摺線，可在列印前刪除摺線。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zh-TW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icrosoft JhengHei UI" panose="020B0604030504040204" pitchFamily="34" charset="-120"/>
              <a:ea typeface="Microsoft JhengHei UI" panose="020B0604030504040204" pitchFamily="34" charset="-120"/>
              <a:cs typeface="Calibri" panose="020F0502020204030204" pitchFamily="34" charset="0"/>
            </a:endParaRP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zh-TW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icrosoft JhengHei UI" panose="020B0604030504040204" pitchFamily="34" charset="-120"/>
              <a:ea typeface="Microsoft JhengHei UI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zh-TW" smtClean="0"/>
              <a:t>1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80178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zh-TW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別害羞！若要新增專屬訊息，請直接選取頁面上的文字並輸入您的訊息。文字會自動上下顛倒。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zh-TW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您是否有注意到我們替您所製作的摺線？摺線很淡，但若您不喜歡卡片上出現摺線，可在列印前刪除摺線。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zh-TW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zh-TW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zh-TW" smtClean="0"/>
              <a:t>2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51917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外側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 userDrawn="1"/>
        </p:nvSpPr>
        <p:spPr>
          <a:xfrm>
            <a:off x="457200" y="457200"/>
            <a:ext cx="685800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grpSp>
        <p:nvGrpSpPr>
          <p:cNvPr id="26" name="放射狀線條"/>
          <p:cNvGrpSpPr/>
          <p:nvPr userDrawn="1"/>
        </p:nvGrpSpPr>
        <p:grpSpPr>
          <a:xfrm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4" name="框線"/>
          <p:cNvSpPr>
            <a:spLocks noEditPoints="1"/>
          </p:cNvSpPr>
          <p:nvPr userDrawn="1"/>
        </p:nvSpPr>
        <p:spPr bwMode="auto">
          <a:xfrm>
            <a:off x="455613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8" name="矩形 27"/>
          <p:cNvSpPr/>
          <p:nvPr userDrawn="1"/>
        </p:nvSpPr>
        <p:spPr>
          <a:xfrm>
            <a:off x="455613" y="77724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30" name="直線接點 29"/>
          <p:cNvCxnSpPr/>
          <p:nvPr userDrawn="1"/>
        </p:nvCxnSpPr>
        <p:spPr>
          <a:xfrm>
            <a:off x="619125" y="7918704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/>
          <p:nvPr userDrawn="1"/>
        </p:nvCxnSpPr>
        <p:spPr>
          <a:xfrm>
            <a:off x="616904" y="8540497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版面配置區 37"/>
          <p:cNvSpPr>
            <a:spLocks noGrp="1"/>
          </p:cNvSpPr>
          <p:nvPr>
            <p:ph type="body" sz="quarter" idx="10"/>
          </p:nvPr>
        </p:nvSpPr>
        <p:spPr>
          <a:xfrm>
            <a:off x="914400" y="7918450"/>
            <a:ext cx="5943600" cy="622300"/>
          </a:xfrm>
        </p:spPr>
        <p:txBody>
          <a:bodyPr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zh-TW" sz="28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</p:txBody>
      </p:sp>
      <p:grpSp>
        <p:nvGrpSpPr>
          <p:cNvPr id="43" name="群組 42"/>
          <p:cNvGrpSpPr/>
          <p:nvPr userDrawn="1"/>
        </p:nvGrpSpPr>
        <p:grpSpPr>
          <a:xfrm rot="10800000">
            <a:off x="3568157" y="1371600"/>
            <a:ext cx="636087" cy="640080"/>
            <a:chOff x="3499397" y="4013265"/>
            <a:chExt cx="636087" cy="640080"/>
          </a:xfrm>
        </p:grpSpPr>
        <p:sp>
          <p:nvSpPr>
            <p:cNvPr id="41" name="矩形 40"/>
            <p:cNvSpPr/>
            <p:nvPr userDrawn="1"/>
          </p:nvSpPr>
          <p:spPr>
            <a:xfrm>
              <a:off x="3499397" y="4013265"/>
              <a:ext cx="636087" cy="6400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sz="240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42" name="矩形 41"/>
            <p:cNvSpPr/>
            <p:nvPr userDrawn="1"/>
          </p:nvSpPr>
          <p:spPr>
            <a:xfrm>
              <a:off x="3571160" y="4085394"/>
              <a:ext cx="492560" cy="495822"/>
            </a:xfrm>
            <a:prstGeom prst="rect">
              <a:avLst/>
            </a:prstGeom>
            <a:noFill/>
            <a:ln w="3111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44" name="文字版面配置區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566160" y="1366940"/>
            <a:ext cx="640080" cy="640080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4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放射狀線條"/>
          <p:cNvGrpSpPr/>
          <p:nvPr userDrawn="1"/>
        </p:nvGrpSpPr>
        <p:grpSpPr>
          <a:xfrm rot="10800000"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0" name="手繪多邊形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3" name="手繪多邊形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4" name="手繪多邊形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手繪多邊形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6" name="手繪多邊形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7" name="手繪多邊形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8" name="手繪多邊形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9" name="手繪多邊形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0" name="手繪多邊形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1" name="手繪多邊形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2" name="手繪多邊形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23" name="手繪多邊形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</p:grpSp>
      <p:sp>
        <p:nvSpPr>
          <p:cNvPr id="24" name="框線"/>
          <p:cNvSpPr>
            <a:spLocks noEditPoints="1"/>
          </p:cNvSpPr>
          <p:nvPr userDrawn="1"/>
        </p:nvSpPr>
        <p:spPr bwMode="auto">
          <a:xfrm rot="10800000">
            <a:off x="455614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8" name="矩形 27"/>
          <p:cNvSpPr/>
          <p:nvPr userDrawn="1"/>
        </p:nvSpPr>
        <p:spPr>
          <a:xfrm rot="10800000">
            <a:off x="457202" y="13716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30" name="直線接點 29"/>
          <p:cNvCxnSpPr/>
          <p:nvPr userDrawn="1"/>
        </p:nvCxnSpPr>
        <p:spPr>
          <a:xfrm rot="10800000">
            <a:off x="617538" y="2139696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/>
          <p:nvPr userDrawn="1"/>
        </p:nvCxnSpPr>
        <p:spPr>
          <a:xfrm rot="10800000">
            <a:off x="617538" y="1517903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版面配置區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914400" y="1517901"/>
            <a:ext cx="5943600" cy="622300"/>
          </a:xfrm>
        </p:spPr>
        <p:txBody>
          <a:bodyPr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zh-TW" sz="28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8862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zh-TW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FB0A475-792E-49D8-A3BF-562786D15E81}" type="datetimeFigureOut">
              <a:rPr lang="en-US" altLang="zh-TW" smtClean="0"/>
              <a:pPr/>
              <a:t>2013/12/3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02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E45FB2E-A192-40A4-8E73-CB7FF38F46A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zh-TW" sz="37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zh-TW" sz="23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20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7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zh-TW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版面配置區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/>
              <a:t>生日快樂！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TW"/>
              <a:t>21</a:t>
            </a:r>
          </a:p>
        </p:txBody>
      </p:sp>
      <p:cxnSp>
        <p:nvCxnSpPr>
          <p:cNvPr id="4" name="直線接點 3"/>
          <p:cNvCxnSpPr/>
          <p:nvPr/>
        </p:nvCxnSpPr>
        <p:spPr>
          <a:xfrm>
            <a:off x="0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-962718" y="4861034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在此對摺</a:t>
            </a:r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/>
              <a:t>祝你 21 歲生日快樂</a:t>
            </a:r>
          </a:p>
        </p:txBody>
      </p:sp>
      <p:cxnSp>
        <p:nvCxnSpPr>
          <p:cNvPr id="3" name="直線接點 2"/>
          <p:cNvCxnSpPr/>
          <p:nvPr/>
        </p:nvCxnSpPr>
        <p:spPr>
          <a:xfrm>
            <a:off x="7333488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7793999" y="4861034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sz="14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在此對摺</a:t>
            </a:r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生日卡片藍色放射狀線條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BlueRays.potx" id="{3ACAFCBE-4ABA-459E-BF08-20088E41D56D}" vid="{EA68AA20-10B1-4449-98AF-3527F9F71250}"/>
    </a:ext>
  </a:extLst>
</a:theme>
</file>

<file path=ppt/theme/theme2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此值指出存檔或修訂次數。應用程式會在每次修訂後更新此值。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0D8EB5-6CC0-483C-8639-91D7E20EF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F30ACC-F676-4BA3-9FDE-9A619F9FEF0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BCA4AD-449F-4095-9A75-1BAC1E7BE8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152</Words>
  <Application>Microsoft Office PowerPoint</Application>
  <PresentationFormat>自訂</PresentationFormat>
  <Paragraphs>11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Microsoft JhengHei UI</vt:lpstr>
      <vt:lpstr>微軟正黑體</vt:lpstr>
      <vt:lpstr>Arial</vt:lpstr>
      <vt:lpstr>Calibri</vt:lpstr>
      <vt:lpstr>Calibri Light</vt:lpstr>
      <vt:lpstr>Franklin Gothic Book</vt:lpstr>
      <vt:lpstr>Verdana</vt:lpstr>
      <vt:lpstr>生日卡片藍色放射狀線條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/>
  <cp:lastModifiedBy/>
  <cp:revision>7</cp:revision>
  <dcterms:created xsi:type="dcterms:W3CDTF">2013-04-05T19:53:59Z</dcterms:created>
  <dcterms:modified xsi:type="dcterms:W3CDTF">2013-12-03T07:53:06Z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