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autoCompressPictures="0" rtl="false">
  <p:sldMasterIdLst>
    <p:sldMasterId id="2147483648" r:id="rId1"/>
  </p:sldMasterIdLst>
  <p:sldIdLst>
    <p:sldId id="256" r:id="rId2"/>
  </p:sldIdLst>
  <p:sldSz cx="12192000" cy="6858000"/>
  <p:notesSz cx="6858000" cy="9144000"/>
  <p:defaultTextStyle>
    <a:defPPr rtl="false">
      <a:defRPr lang="zh-TW"/>
    </a:defPPr>
    <a:lvl1pPr marL="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3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tableStyles" Target="/ppt/tableStyles.xml" Id="rId6" /><Relationship Type="http://schemas.openxmlformats.org/officeDocument/2006/relationships/theme" Target="/ppt/theme/theme11.xml" Id="rId5" /><Relationship Type="http://schemas.openxmlformats.org/officeDocument/2006/relationships/viewProps" Target="/ppt/viewProps.xml" Id="rId4" /></Relationships>
</file>

<file path=ppt/slideLayouts/_rels/slideLayout10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4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 rtlCol="false">
            <a:normAutofit/>
          </a:bodyPr>
          <a:lstStyle>
            <a:lvl1pPr algn="l">
              <a:defRPr sz="2400" b="0"/>
            </a:lvl1pPr>
          </a:lstStyle>
          <a:p>
            <a:pPr rtl="false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 rtlCol="false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false"/>
            <a:r>
              <a:rPr lang="zh-tw"/>
              <a:t>按一下圖示以新增圖片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 rtlCol="false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false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 rtlCol="false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false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 rtlCol="false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false"/>
            <a:r>
              <a:rPr lang="zh-tw"/>
              <a:t>按一下以編輯母片副標題樣式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 rtlCol="false">
            <a:normAutofit/>
          </a:bodyPr>
          <a:lstStyle>
            <a:lvl1pPr algn="l">
              <a:defRPr sz="3200" b="0" cap="all"/>
            </a:lvl1pPr>
          </a:lstStyle>
          <a:p>
            <a:pPr rtl="false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 rtlCol="false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false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false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false"/>
            <a:r>
              <a:rPr lang="zh-tw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false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false"/>
            <a:r>
              <a:rPr lang="zh-tw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 rtlCol="false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false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 rtlCol="false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false"/>
            <a:r>
              <a:rPr lang="zh-tw"/>
              <a:t>按一下以編輯母片文字樣式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false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 rtl="false">
              <a:buNone/>
            </a:pPr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 rtlCol="false">
            <a:normAutofit/>
          </a:bodyPr>
          <a:lstStyle>
            <a:lvl1pPr algn="l">
              <a:defRPr sz="3200" b="0" cap="all"/>
            </a:lvl1pPr>
          </a:lstStyle>
          <a:p>
            <a:pPr rtl="false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false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 rtl="false">
              <a:buNone/>
            </a:pPr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7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>
  <p:cSld name="名片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false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false"/>
            <a:r>
              <a:rPr lang="zh-tw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false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false"/>
            <a:r>
              <a:rPr lang="zh-tw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 rtlCol="false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rtl="false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false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false">
              <a:spcBef>
                <a:spcPct val="0"/>
              </a:spcBef>
              <a:buNone/>
            </a:pPr>
            <a:r>
              <a:rPr lang="zh-tw"/>
              <a:t>按一下以編輯母片文字樣式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 rtlCol="false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false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3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false" anchor="ctr">
            <a:normAutofit/>
          </a:bodyPr>
          <a:lstStyle>
            <a:lvl1pPr>
              <a:defRPr lang="en-US" b="0" dirty="0"/>
            </a:lvl1pPr>
          </a:lstStyle>
          <a:p>
            <a:pPr marL="0" lvl="0" rtl="false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false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false">
              <a:spcBef>
                <a:spcPct val="0"/>
              </a:spcBef>
              <a:buNone/>
            </a:pPr>
            <a:r>
              <a:rPr lang="zh-tw"/>
              <a:t>按一下以編輯母片文字樣式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 rtlCol="false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false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false"/>
          <a:lstStyle/>
          <a:p>
            <a:pPr rtl="false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rtlCol="false"/>
          <a:lstStyle/>
          <a:p>
            <a:pPr lvl="0" rtl="false"/>
            <a:r>
              <a:rPr lang="zh-tw"/>
              <a:t>按一下以編輯母片文字樣式</a:t>
            </a:r>
          </a:p>
          <a:p>
            <a:pPr lvl="1" rtl="false"/>
            <a:r>
              <a:rPr lang="zh-tw"/>
              <a:t>第二層</a:t>
            </a:r>
          </a:p>
          <a:p>
            <a:pPr lvl="2" rtl="false"/>
            <a:r>
              <a:rPr lang="zh-tw"/>
              <a:t>第三層</a:t>
            </a:r>
          </a:p>
          <a:p>
            <a:pPr lvl="3" rtl="false"/>
            <a:r>
              <a:rPr lang="zh-tw"/>
              <a:t>第四層</a:t>
            </a:r>
          </a:p>
          <a:p>
            <a:pPr lvl="4" rtl="false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 rtlCol="false"/>
          <a:lstStyle/>
          <a:p>
            <a:pPr rtl="false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 rtlCol="false"/>
          <a:lstStyle/>
          <a:p>
            <a:pPr lvl="0" rtl="false"/>
            <a:r>
              <a:rPr lang="zh-tw"/>
              <a:t>按一下以編輯母片文字樣式</a:t>
            </a:r>
          </a:p>
          <a:p>
            <a:pPr lvl="1" rtl="false"/>
            <a:r>
              <a:rPr lang="zh-tw"/>
              <a:t>第二層</a:t>
            </a:r>
          </a:p>
          <a:p>
            <a:pPr lvl="2" rtl="false"/>
            <a:r>
              <a:rPr lang="zh-tw"/>
              <a:t>第三層</a:t>
            </a:r>
          </a:p>
          <a:p>
            <a:pPr lvl="3" rtl="false"/>
            <a:r>
              <a:rPr lang="zh-tw"/>
              <a:t>第四層</a:t>
            </a:r>
          </a:p>
          <a:p>
            <a:pPr lvl="4" rtl="false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 rtlCol="false"/>
          <a:lstStyle/>
          <a:p>
            <a:pPr lvl="0" rtl="false"/>
            <a:r>
              <a:rPr lang="zh-tw"/>
              <a:t>按一下以編輯母片文字樣式</a:t>
            </a:r>
          </a:p>
          <a:p>
            <a:pPr lvl="1" rtl="false"/>
            <a:r>
              <a:rPr lang="zh-tw"/>
              <a:t>第二層</a:t>
            </a:r>
          </a:p>
          <a:p>
            <a:pPr lvl="2" rtl="false"/>
            <a:r>
              <a:rPr lang="zh-tw"/>
              <a:t>第三層</a:t>
            </a:r>
          </a:p>
          <a:p>
            <a:pPr lvl="3" rtl="false"/>
            <a:r>
              <a:rPr lang="zh-tw"/>
              <a:t>第四層</a:t>
            </a:r>
          </a:p>
          <a:p>
            <a:pPr lvl="4" rtl="false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 rtlCol="false"/>
          <a:lstStyle>
            <a:lvl1pPr algn="r">
              <a:defRPr sz="4000" b="0" cap="all"/>
            </a:lvl1pPr>
          </a:lstStyle>
          <a:p>
            <a:pPr rtl="false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 rtlCol="false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false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 rtlCol="false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false"/>
            <a:r>
              <a:rPr lang="zh-tw"/>
              <a:t>按一下以編輯母片文字樣式</a:t>
            </a:r>
          </a:p>
          <a:p>
            <a:pPr lvl="1" rtl="false"/>
            <a:r>
              <a:rPr lang="zh-tw"/>
              <a:t>第二層</a:t>
            </a:r>
          </a:p>
          <a:p>
            <a:pPr lvl="2" rtl="false"/>
            <a:r>
              <a:rPr lang="zh-tw"/>
              <a:t>第三層</a:t>
            </a:r>
          </a:p>
          <a:p>
            <a:pPr lvl="3" rtl="false"/>
            <a:r>
              <a:rPr lang="zh-tw"/>
              <a:t>第四層</a:t>
            </a:r>
          </a:p>
          <a:p>
            <a:pPr lvl="4" rtl="false"/>
            <a:r>
              <a:rPr lang="zh-tw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 rtlCol="false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false"/>
            <a:r>
              <a:rPr lang="zh-tw"/>
              <a:t>按一下以編輯母片文字樣式</a:t>
            </a:r>
          </a:p>
          <a:p>
            <a:pPr lvl="1" rtl="false"/>
            <a:r>
              <a:rPr lang="zh-tw"/>
              <a:t>第二層</a:t>
            </a:r>
          </a:p>
          <a:p>
            <a:pPr lvl="2" rtl="false"/>
            <a:r>
              <a:rPr lang="zh-tw"/>
              <a:t>第三層</a:t>
            </a:r>
          </a:p>
          <a:p>
            <a:pPr lvl="3" rtl="false"/>
            <a:r>
              <a:rPr lang="zh-tw"/>
              <a:t>第四層</a:t>
            </a:r>
          </a:p>
          <a:p>
            <a:pPr lvl="4" rtl="false"/>
            <a:r>
              <a:rPr lang="zh-tw"/>
              <a:t>第五層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2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false"/>
          <a:lstStyle>
            <a:lvl1pPr>
              <a:defRPr/>
            </a:lvl1pPr>
          </a:lstStyle>
          <a:p>
            <a:pPr rtl="false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 rtlCol="false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false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 rtlCol="false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false"/>
            <a:r>
              <a:rPr lang="zh-tw"/>
              <a:t>按一下以編輯母片文字樣式</a:t>
            </a:r>
          </a:p>
          <a:p>
            <a:pPr lvl="1" rtl="false"/>
            <a:r>
              <a:rPr lang="zh-tw"/>
              <a:t>第二層</a:t>
            </a:r>
          </a:p>
          <a:p>
            <a:pPr lvl="2" rtl="false"/>
            <a:r>
              <a:rPr lang="zh-tw"/>
              <a:t>第三層</a:t>
            </a:r>
          </a:p>
          <a:p>
            <a:pPr lvl="3" rtl="false"/>
            <a:r>
              <a:rPr lang="zh-tw"/>
              <a:t>第四層</a:t>
            </a:r>
          </a:p>
          <a:p>
            <a:pPr lvl="4" rtl="false"/>
            <a:r>
              <a:rPr lang="zh-tw"/>
              <a:t>第五層</a:t>
            </a:r>
            <a:endParaRPr 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 rtlCol="false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false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 rtlCol="false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false"/>
            <a:r>
              <a:rPr lang="zh-tw"/>
              <a:t>按一下以編輯母片文字樣式</a:t>
            </a:r>
          </a:p>
          <a:p>
            <a:pPr lvl="1" rtl="false"/>
            <a:r>
              <a:rPr lang="zh-tw"/>
              <a:t>第二層</a:t>
            </a:r>
          </a:p>
          <a:p>
            <a:pPr lvl="2" rtl="false"/>
            <a:r>
              <a:rPr lang="zh-tw"/>
              <a:t>第三層</a:t>
            </a:r>
          </a:p>
          <a:p>
            <a:pPr lvl="3" rtl="false"/>
            <a:r>
              <a:rPr lang="zh-tw"/>
              <a:t>第四層</a:t>
            </a:r>
          </a:p>
          <a:p>
            <a:pPr lvl="4" rtl="false"/>
            <a:r>
              <a:rPr lang="zh-tw"/>
              <a:t>第五層</a:t>
            </a:r>
            <a:endParaRPr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0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 rtlCol="false">
            <a:normAutofit/>
          </a:bodyPr>
          <a:lstStyle>
            <a:lvl1pPr algn="l">
              <a:defRPr sz="2400" b="0"/>
            </a:lvl1pPr>
          </a:lstStyle>
          <a:p>
            <a:pPr rtl="false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 rtlCol="false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false"/>
            <a:r>
              <a:rPr lang="zh-tw"/>
              <a:t>按一下以編輯母片文字樣式</a:t>
            </a:r>
          </a:p>
          <a:p>
            <a:pPr lvl="1" rtl="false"/>
            <a:r>
              <a:rPr lang="zh-tw"/>
              <a:t>第二層</a:t>
            </a:r>
          </a:p>
          <a:p>
            <a:pPr lvl="2" rtl="false"/>
            <a:r>
              <a:rPr lang="zh-tw"/>
              <a:t>第三層</a:t>
            </a:r>
          </a:p>
          <a:p>
            <a:pPr lvl="3" rtl="false"/>
            <a:r>
              <a:rPr lang="zh-tw"/>
              <a:t>第四層</a:t>
            </a:r>
          </a:p>
          <a:p>
            <a:pPr lvl="4" rtl="false"/>
            <a:r>
              <a:rPr lang="zh-tw"/>
              <a:t>第五層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 rtlCol="false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false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6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 rtlCol="false">
            <a:normAutofit/>
          </a:bodyPr>
          <a:lstStyle>
            <a:lvl1pPr algn="l">
              <a:defRPr sz="2800" b="0"/>
            </a:lvl1pPr>
          </a:lstStyle>
          <a:p>
            <a:pPr rtl="false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14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 rtlCol="false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false"/>
            <a:r>
              <a:rPr lang="zh-tw"/>
              <a:t>按一下圖示以新增圖片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 rtlCol="false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false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false"/>
          <a:lstStyle/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false"/>
          <a:lstStyle/>
          <a:p>
            <a:pPr rtl="false"/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false"/>
          <a:lstStyle/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1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177.xml" Id="rId17" /><Relationship Type="http://schemas.openxmlformats.org/officeDocument/2006/relationships/slideLayout" Target="/ppt/slideLayouts/slideLayout28.xml" Id="rId2" /><Relationship Type="http://schemas.openxmlformats.org/officeDocument/2006/relationships/slideLayout" Target="/ppt/slideLayouts/slideLayout169.xml" Id="rId16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2.xml" Id="rId5" /><Relationship Type="http://schemas.openxmlformats.org/officeDocument/2006/relationships/slideLayout" Target="/ppt/slideLayouts/slideLayout1513.xml" Id="rId15" /><Relationship Type="http://schemas.openxmlformats.org/officeDocument/2006/relationships/slideLayout" Target="/ppt/slideLayouts/slideLayout1014.xml" Id="rId10" /><Relationship Type="http://schemas.openxmlformats.org/officeDocument/2006/relationships/slideLayout" Target="/ppt/slideLayouts/slideLayout415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pPr rtl="false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pPr lvl="0" rtl="false"/>
            <a:r>
              <a:rPr lang="zh-tw"/>
              <a:t>按一下以編輯母片文字樣式</a:t>
            </a:r>
          </a:p>
          <a:p>
            <a:pPr lvl="1" rtl="false"/>
            <a:r>
              <a:rPr lang="zh-tw"/>
              <a:t>第二層</a:t>
            </a:r>
          </a:p>
          <a:p>
            <a:pPr lvl="2" rtl="false"/>
            <a:r>
              <a:rPr lang="zh-tw"/>
              <a:t>第三層</a:t>
            </a:r>
          </a:p>
          <a:p>
            <a:pPr lvl="3" rtl="false"/>
            <a:r>
              <a:rPr lang="zh-tw"/>
              <a:t>第四層</a:t>
            </a:r>
          </a:p>
          <a:p>
            <a:pPr lvl="4" rtl="false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false"/>
            <a:fld id="{B61BEF0D-F0BB-DE4B-95CE-6DB70DBA9567}" type="datetimeFigureOut">
              <a:rPr lang="en-US" dirty="0"/>
              <a:pPr/>
              <a:t>2013/7/15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false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false"/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/Relationships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false"/>
          <a:lstStyle/>
          <a:p>
            <a:pPr rtl="false"/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false"/>
          <a:lstStyle/>
          <a:p>
            <a:pPr rtl="false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theme/_rels/theme11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1.xml><?xml version="1.0" encoding="utf-8"?>
<a:theme xmlns:a="http://schemas.openxmlformats.org/drawingml/2006/main" name="網狀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TC103457485[[fn=Mesh]]</ap:Template>
  <ap:TotalTime>0</ap:TotalTime>
  <ap:Words>0</ap:Words>
  <ap:Application>Microsoft Office PowerPoint</ap:Application>
  <ap:PresentationFormat>Widescreen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ap:HeadingPairs>
  <ap:TitlesOfParts>
    <vt:vector baseType="lpstr" size="4">
      <vt:lpstr>Arial</vt:lpstr>
      <vt:lpstr>Century Gothic</vt:lpstr>
      <vt:lpstr>Mesh</vt:lpstr>
      <vt:lpstr>PowerPoint Presentation</vt:lpstr>
    </vt:vector>
  </ap:TitlesOfParts>
  <ap:LinksUpToDate>false</ap:LinksUpToDate>
  <ap:SharedDoc>false</ap:SharedDoc>
  <ap:HyperlinksChanged>false</ap:HyperlinksChanged>
  <ap:AppVersion>15.0000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2</cp:revision>
  <dcterms:created xsi:type="dcterms:W3CDTF">2013-07-15T20:24:02Z</dcterms:created>
  <dcterms:modified xsi:type="dcterms:W3CDTF">2013-07-15T20:24:07Z</dcterms:modified>
</cp:coreProperties>
</file>