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6"/>
  </p:notesMasterIdLst>
  <p:handoutMasterIdLst>
    <p:handoutMasterId r:id="rId7"/>
  </p:handoutMasterIdLst>
  <p:sldIdLst>
    <p:sldId id="257" r:id="rId5"/>
  </p:sldIdLst>
  <p:sldSz cx="7772400" cy="100584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69" autoAdjust="0"/>
    <p:restoredTop sz="90659" autoAdjust="0"/>
  </p:normalViewPr>
  <p:slideViewPr>
    <p:cSldViewPr snapToGrid="0">
      <p:cViewPr varScale="1">
        <p:scale>
          <a:sx n="65" d="100"/>
          <a:sy n="65" d="100"/>
        </p:scale>
        <p:origin x="258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5" d="100"/>
          <a:sy n="65" d="100"/>
        </p:scale>
        <p:origin x="2796" y="6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D01C1E23-DEED-4881-9649-D4762C05BFCF}" type="datetimeFigureOut">
              <a:rPr lang="en-US" altLang="zh-TW" smtClean="0"/>
              <a:t>7/10/2013</a:t>
            </a:fld>
            <a:endParaRPr lang="zh-TW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51C54FC3-7019-4130-999F-2934A1BA0844}" type="slidenum">
              <a:rPr lang="en-US" altLang="zh-TW" smtClean="0"/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56043319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26F8C37A-3116-4396-BF80-C7455E378427}" type="datetimeFigureOut">
              <a:t>2013/7/10</a:t>
            </a:fld>
            <a:endParaRPr lang="zh-TW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2236788" y="1143000"/>
            <a:ext cx="23844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FB1DC21C-4BBA-449A-9AC6-2347AA4403EC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9417753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1DC21C-4BBA-449A-9AC6-2347AA4403EC}" type="slidenum">
              <a:rPr lang="zh-TW" smtClean="0"/>
              <a:t>1</a:t>
            </a:fld>
            <a:endParaRPr lang="zh-TW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zh-TW" dirty="0">
                <a:latin typeface="Microsoft JhengHei UI" panose="020B0604030504040204" pitchFamily="34" charset="-120"/>
                <a:ea typeface="Microsoft JhengHei UI" panose="020B0604030504040204" pitchFamily="34" charset="-120"/>
              </a:rPr>
              <a:t>若要變更此邀請函，只要選取範例文字，然後輸入活動詳細資料即可。或者，若您想要完全從新開始，請按下 [常用] 索引標籤上的 [新增投影片] 按鈕，以新增邀請函頁面。現在，請在空白的版面配置區中輸入文字。</a:t>
            </a:r>
          </a:p>
        </p:txBody>
      </p:sp>
    </p:spTree>
    <p:extLst>
      <p:ext uri="{BB962C8B-B14F-4D97-AF65-F5344CB8AC3E}">
        <p14:creationId xmlns:p14="http://schemas.microsoft.com/office/powerpoint/2010/main" val="27507008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張邀請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矩形 5"/>
          <p:cNvSpPr>
            <a:spLocks noChangeArrowheads="1"/>
          </p:cNvSpPr>
          <p:nvPr userDrawn="1"/>
        </p:nvSpPr>
        <p:spPr bwMode="auto">
          <a:xfrm>
            <a:off x="1143000" y="1167893"/>
            <a:ext cx="5486400" cy="36576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pic>
        <p:nvPicPr>
          <p:cNvPr id="44" name="圖片 43"/>
          <p:cNvPicPr preferRelativeResize="0"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143000" y="1167893"/>
            <a:ext cx="5486400" cy="3655907"/>
          </a:xfrm>
          <a:prstGeom prst="rect">
            <a:avLst/>
          </a:prstGeom>
        </p:spPr>
      </p:pic>
      <p:sp>
        <p:nvSpPr>
          <p:cNvPr id="45" name="矩形 5"/>
          <p:cNvSpPr>
            <a:spLocks noChangeArrowheads="1"/>
          </p:cNvSpPr>
          <p:nvPr userDrawn="1"/>
        </p:nvSpPr>
        <p:spPr bwMode="auto">
          <a:xfrm>
            <a:off x="1143000" y="1849294"/>
            <a:ext cx="5486400" cy="228324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46" name="手繪多邊形 13"/>
          <p:cNvSpPr>
            <a:spLocks/>
          </p:cNvSpPr>
          <p:nvPr userDrawn="1"/>
        </p:nvSpPr>
        <p:spPr bwMode="auto">
          <a:xfrm>
            <a:off x="1435458" y="1386461"/>
            <a:ext cx="4901486" cy="3222329"/>
          </a:xfrm>
          <a:custGeom>
            <a:avLst/>
            <a:gdLst>
              <a:gd name="T0" fmla="*/ 1779 w 1779"/>
              <a:gd name="T1" fmla="*/ 771 h 1542"/>
              <a:gd name="T2" fmla="*/ 1713 w 1779"/>
              <a:gd name="T3" fmla="*/ 489 h 1542"/>
              <a:gd name="T4" fmla="*/ 1594 w 1779"/>
              <a:gd name="T5" fmla="*/ 356 h 1542"/>
              <a:gd name="T6" fmla="*/ 1415 w 1779"/>
              <a:gd name="T7" fmla="*/ 95 h 1542"/>
              <a:gd name="T8" fmla="*/ 889 w 1779"/>
              <a:gd name="T9" fmla="*/ 0 h 1542"/>
              <a:gd name="T10" fmla="*/ 364 w 1779"/>
              <a:gd name="T11" fmla="*/ 95 h 1542"/>
              <a:gd name="T12" fmla="*/ 185 w 1779"/>
              <a:gd name="T13" fmla="*/ 356 h 1542"/>
              <a:gd name="T14" fmla="*/ 65 w 1779"/>
              <a:gd name="T15" fmla="*/ 489 h 1542"/>
              <a:gd name="T16" fmla="*/ 0 w 1779"/>
              <a:gd name="T17" fmla="*/ 771 h 1542"/>
              <a:gd name="T18" fmla="*/ 65 w 1779"/>
              <a:gd name="T19" fmla="*/ 1053 h 1542"/>
              <a:gd name="T20" fmla="*/ 185 w 1779"/>
              <a:gd name="T21" fmla="*/ 1186 h 1542"/>
              <a:gd name="T22" fmla="*/ 364 w 1779"/>
              <a:gd name="T23" fmla="*/ 1447 h 1542"/>
              <a:gd name="T24" fmla="*/ 889 w 1779"/>
              <a:gd name="T25" fmla="*/ 1542 h 1542"/>
              <a:gd name="T26" fmla="*/ 1415 w 1779"/>
              <a:gd name="T27" fmla="*/ 1447 h 1542"/>
              <a:gd name="T28" fmla="*/ 1594 w 1779"/>
              <a:gd name="T29" fmla="*/ 1186 h 1542"/>
              <a:gd name="T30" fmla="*/ 1713 w 1779"/>
              <a:gd name="T31" fmla="*/ 1053 h 1542"/>
              <a:gd name="T32" fmla="*/ 1779 w 1779"/>
              <a:gd name="T33" fmla="*/ 771 h 154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</a:cxnLst>
            <a:rect l="0" t="0" r="r" b="b"/>
            <a:pathLst>
              <a:path w="1779" h="1542">
                <a:moveTo>
                  <a:pt x="1779" y="771"/>
                </a:moveTo>
                <a:cubicBezTo>
                  <a:pt x="1660" y="706"/>
                  <a:pt x="1717" y="658"/>
                  <a:pt x="1713" y="489"/>
                </a:cubicBezTo>
                <a:cubicBezTo>
                  <a:pt x="1709" y="319"/>
                  <a:pt x="1594" y="356"/>
                  <a:pt x="1594" y="356"/>
                </a:cubicBezTo>
                <a:cubicBezTo>
                  <a:pt x="1594" y="356"/>
                  <a:pt x="1712" y="88"/>
                  <a:pt x="1415" y="95"/>
                </a:cubicBezTo>
                <a:cubicBezTo>
                  <a:pt x="1117" y="102"/>
                  <a:pt x="971" y="279"/>
                  <a:pt x="889" y="0"/>
                </a:cubicBezTo>
                <a:cubicBezTo>
                  <a:pt x="808" y="279"/>
                  <a:pt x="661" y="102"/>
                  <a:pt x="364" y="95"/>
                </a:cubicBezTo>
                <a:cubicBezTo>
                  <a:pt x="66" y="88"/>
                  <a:pt x="185" y="356"/>
                  <a:pt x="185" y="356"/>
                </a:cubicBezTo>
                <a:cubicBezTo>
                  <a:pt x="185" y="356"/>
                  <a:pt x="69" y="319"/>
                  <a:pt x="65" y="489"/>
                </a:cubicBezTo>
                <a:cubicBezTo>
                  <a:pt x="61" y="658"/>
                  <a:pt x="118" y="706"/>
                  <a:pt x="0" y="771"/>
                </a:cubicBezTo>
                <a:cubicBezTo>
                  <a:pt x="118" y="836"/>
                  <a:pt x="61" y="884"/>
                  <a:pt x="65" y="1053"/>
                </a:cubicBezTo>
                <a:cubicBezTo>
                  <a:pt x="69" y="1223"/>
                  <a:pt x="185" y="1186"/>
                  <a:pt x="185" y="1186"/>
                </a:cubicBezTo>
                <a:cubicBezTo>
                  <a:pt x="185" y="1186"/>
                  <a:pt x="66" y="1454"/>
                  <a:pt x="364" y="1447"/>
                </a:cubicBezTo>
                <a:cubicBezTo>
                  <a:pt x="661" y="1440"/>
                  <a:pt x="808" y="1263"/>
                  <a:pt x="889" y="1542"/>
                </a:cubicBezTo>
                <a:cubicBezTo>
                  <a:pt x="971" y="1263"/>
                  <a:pt x="1117" y="1440"/>
                  <a:pt x="1415" y="1447"/>
                </a:cubicBezTo>
                <a:cubicBezTo>
                  <a:pt x="1712" y="1454"/>
                  <a:pt x="1594" y="1186"/>
                  <a:pt x="1594" y="1186"/>
                </a:cubicBezTo>
                <a:cubicBezTo>
                  <a:pt x="1594" y="1186"/>
                  <a:pt x="1709" y="1223"/>
                  <a:pt x="1713" y="1053"/>
                </a:cubicBezTo>
                <a:cubicBezTo>
                  <a:pt x="1717" y="884"/>
                  <a:pt x="1660" y="836"/>
                  <a:pt x="1779" y="771"/>
                </a:cubicBezTo>
                <a:close/>
              </a:path>
            </a:pathLst>
          </a:custGeom>
          <a:solidFill>
            <a:schemeClr val="bg1"/>
          </a:solidFill>
          <a:ln w="88900">
            <a:solidFill>
              <a:schemeClr val="accent1"/>
            </a:solidFill>
            <a:miter lim="800000"/>
          </a:ln>
          <a:effectLst>
            <a:outerShdw blurRad="863600" dir="5400000" algn="ctr" rotWithShape="0">
              <a:prstClr val="black">
                <a:alpha val="75000"/>
              </a:prst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47" name="文字版面配置區 37"/>
          <p:cNvSpPr>
            <a:spLocks noGrp="1"/>
          </p:cNvSpPr>
          <p:nvPr>
            <p:ph type="body" sz="quarter" idx="10" hasCustomPrompt="1"/>
          </p:nvPr>
        </p:nvSpPr>
        <p:spPr>
          <a:xfrm>
            <a:off x="2017154" y="1744584"/>
            <a:ext cx="3738092" cy="1046408"/>
          </a:xfrm>
        </p:spPr>
        <p:txBody>
          <a:bodyPr anchor="ctr">
            <a:noAutofit/>
          </a:bodyPr>
          <a:lstStyle>
            <a:lvl1pPr marL="0" indent="0" algn="ctr" latinLnBrk="0">
              <a:lnSpc>
                <a:spcPct val="100000"/>
              </a:lnSpc>
              <a:spcBef>
                <a:spcPts val="0"/>
              </a:spcBef>
              <a:buNone/>
              <a:defRPr lang="zh-TW" sz="2800" cap="none" baseline="0">
                <a:solidFill>
                  <a:schemeClr val="tx1"/>
                </a:solidFill>
                <a:effectLst>
                  <a:outerShdw dist="38100" dir="8100000" algn="ctr" rotWithShape="0">
                    <a:schemeClr val="bg2">
                      <a:lumMod val="75000"/>
                    </a:schemeClr>
                  </a:outerShdw>
                </a:effectLst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  <a:lvl2pPr marL="388620" indent="0" algn="r" latinLnBrk="0">
              <a:buNone/>
              <a:defRPr lang="zh-TW" sz="2800" cap="all" baseline="0">
                <a:solidFill>
                  <a:schemeClr val="bg1"/>
                </a:solidFill>
                <a:latin typeface="+mj-lt"/>
              </a:defRPr>
            </a:lvl2pPr>
            <a:lvl3pPr marL="777240" indent="0" algn="r" latinLnBrk="0">
              <a:buNone/>
              <a:defRPr lang="zh-TW" sz="2800" cap="all" baseline="0">
                <a:solidFill>
                  <a:schemeClr val="bg1"/>
                </a:solidFill>
                <a:latin typeface="+mj-lt"/>
              </a:defRPr>
            </a:lvl3pPr>
            <a:lvl4pPr marL="1165860" indent="0" algn="r" latinLnBrk="0">
              <a:buNone/>
              <a:defRPr lang="zh-TW" sz="2800" cap="all" baseline="0">
                <a:solidFill>
                  <a:schemeClr val="bg1"/>
                </a:solidFill>
                <a:latin typeface="+mj-lt"/>
              </a:defRPr>
            </a:lvl4pPr>
            <a:lvl5pPr marL="1554480" indent="0" algn="r" latinLnBrk="0">
              <a:buNone/>
              <a:defRPr lang="zh-TW" sz="2800" cap="all" baseline="0">
                <a:solidFill>
                  <a:schemeClr val="bg1"/>
                </a:solidFill>
                <a:latin typeface="+mj-lt"/>
              </a:defRPr>
            </a:lvl5pPr>
          </a:lstStyle>
          <a:p>
            <a:pPr lvl="0"/>
            <a:r>
              <a:rPr lang="zh-TW"/>
              <a:t>按一下以新增文字</a:t>
            </a:r>
          </a:p>
        </p:txBody>
      </p:sp>
      <p:sp>
        <p:nvSpPr>
          <p:cNvPr id="48" name="文字版面配置區 37"/>
          <p:cNvSpPr>
            <a:spLocks noGrp="1"/>
          </p:cNvSpPr>
          <p:nvPr>
            <p:ph type="body" sz="quarter" idx="11" hasCustomPrompt="1"/>
          </p:nvPr>
        </p:nvSpPr>
        <p:spPr>
          <a:xfrm>
            <a:off x="2017154" y="2790992"/>
            <a:ext cx="3738092" cy="630528"/>
          </a:xfrm>
        </p:spPr>
        <p:txBody>
          <a:bodyPr anchor="ctr">
            <a:noAutofit/>
          </a:bodyPr>
          <a:lstStyle>
            <a:lvl1pPr marL="0" indent="0" algn="ctr" latinLnBrk="0">
              <a:lnSpc>
                <a:spcPct val="100000"/>
              </a:lnSpc>
              <a:spcBef>
                <a:spcPts val="0"/>
              </a:spcBef>
              <a:buNone/>
              <a:defRPr lang="zh-TW" sz="1600" cap="none" baseline="0">
                <a:solidFill>
                  <a:schemeClr val="accent1"/>
                </a:solidFill>
                <a:effectLst/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  <a:lvl2pPr marL="388620" indent="0" algn="r" latinLnBrk="0">
              <a:buNone/>
              <a:defRPr lang="zh-TW" sz="2800" cap="all" baseline="0">
                <a:solidFill>
                  <a:schemeClr val="bg1"/>
                </a:solidFill>
                <a:latin typeface="+mj-lt"/>
              </a:defRPr>
            </a:lvl2pPr>
            <a:lvl3pPr marL="777240" indent="0" algn="r" latinLnBrk="0">
              <a:buNone/>
              <a:defRPr lang="zh-TW" sz="2800" cap="all" baseline="0">
                <a:solidFill>
                  <a:schemeClr val="bg1"/>
                </a:solidFill>
                <a:latin typeface="+mj-lt"/>
              </a:defRPr>
            </a:lvl3pPr>
            <a:lvl4pPr marL="1165860" indent="0" algn="r" latinLnBrk="0">
              <a:buNone/>
              <a:defRPr lang="zh-TW" sz="2800" cap="all" baseline="0">
                <a:solidFill>
                  <a:schemeClr val="bg1"/>
                </a:solidFill>
                <a:latin typeface="+mj-lt"/>
              </a:defRPr>
            </a:lvl4pPr>
            <a:lvl5pPr marL="1554480" indent="0" algn="r" latinLnBrk="0">
              <a:buNone/>
              <a:defRPr lang="zh-TW" sz="2800" cap="all" baseline="0">
                <a:solidFill>
                  <a:schemeClr val="bg1"/>
                </a:solidFill>
                <a:latin typeface="+mj-lt"/>
              </a:defRPr>
            </a:lvl5pPr>
          </a:lstStyle>
          <a:p>
            <a:pPr lvl="0"/>
            <a:r>
              <a:rPr lang="zh-TW"/>
              <a:t>按一下以新增文字</a:t>
            </a:r>
          </a:p>
        </p:txBody>
      </p:sp>
      <p:sp>
        <p:nvSpPr>
          <p:cNvPr id="49" name="文字版面配置區 37"/>
          <p:cNvSpPr>
            <a:spLocks noGrp="1"/>
          </p:cNvSpPr>
          <p:nvPr>
            <p:ph type="body" sz="quarter" idx="12" hasCustomPrompt="1"/>
          </p:nvPr>
        </p:nvSpPr>
        <p:spPr>
          <a:xfrm>
            <a:off x="2017154" y="3481891"/>
            <a:ext cx="3738092" cy="804359"/>
          </a:xfrm>
        </p:spPr>
        <p:txBody>
          <a:bodyPr anchor="t">
            <a:noAutofit/>
          </a:bodyPr>
          <a:lstStyle>
            <a:lvl1pPr marL="0" indent="0" algn="ctr" latinLnBrk="0">
              <a:lnSpc>
                <a:spcPct val="100000"/>
              </a:lnSpc>
              <a:spcBef>
                <a:spcPts val="300"/>
              </a:spcBef>
              <a:buNone/>
              <a:defRPr lang="zh-TW" sz="1100" cap="none" baseline="0">
                <a:solidFill>
                  <a:schemeClr val="tx1"/>
                </a:solidFill>
                <a:effectLst/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  <a:lvl2pPr marL="388620" indent="0" algn="r" latinLnBrk="0">
              <a:buNone/>
              <a:defRPr lang="zh-TW" sz="2800" cap="all" baseline="0">
                <a:solidFill>
                  <a:schemeClr val="bg1"/>
                </a:solidFill>
                <a:latin typeface="+mj-lt"/>
              </a:defRPr>
            </a:lvl2pPr>
            <a:lvl3pPr marL="777240" indent="0" algn="r" latinLnBrk="0">
              <a:buNone/>
              <a:defRPr lang="zh-TW" sz="2800" cap="all" baseline="0">
                <a:solidFill>
                  <a:schemeClr val="bg1"/>
                </a:solidFill>
                <a:latin typeface="+mj-lt"/>
              </a:defRPr>
            </a:lvl3pPr>
            <a:lvl4pPr marL="1165860" indent="0" algn="r" latinLnBrk="0">
              <a:buNone/>
              <a:defRPr lang="zh-TW" sz="2800" cap="all" baseline="0">
                <a:solidFill>
                  <a:schemeClr val="bg1"/>
                </a:solidFill>
                <a:latin typeface="+mj-lt"/>
              </a:defRPr>
            </a:lvl4pPr>
            <a:lvl5pPr marL="1554480" indent="0" algn="r" latinLnBrk="0">
              <a:buNone/>
              <a:defRPr lang="zh-TW" sz="2800" cap="all" baseline="0">
                <a:solidFill>
                  <a:schemeClr val="bg1"/>
                </a:solidFill>
                <a:latin typeface="+mj-lt"/>
              </a:defRPr>
            </a:lvl5pPr>
          </a:lstStyle>
          <a:p>
            <a:pPr lvl="0"/>
            <a:r>
              <a:rPr lang="zh-TW"/>
              <a:t>按一下以新增文字</a:t>
            </a:r>
          </a:p>
        </p:txBody>
      </p:sp>
      <p:sp>
        <p:nvSpPr>
          <p:cNvPr id="57" name="矩形 5"/>
          <p:cNvSpPr>
            <a:spLocks noChangeArrowheads="1"/>
          </p:cNvSpPr>
          <p:nvPr userDrawn="1"/>
        </p:nvSpPr>
        <p:spPr bwMode="auto">
          <a:xfrm>
            <a:off x="1143000" y="5235003"/>
            <a:ext cx="5486400" cy="36576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pic>
        <p:nvPicPr>
          <p:cNvPr id="58" name="圖片 57"/>
          <p:cNvPicPr preferRelativeResize="0"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143000" y="5235003"/>
            <a:ext cx="5486400" cy="3655907"/>
          </a:xfrm>
          <a:prstGeom prst="rect">
            <a:avLst/>
          </a:prstGeom>
        </p:spPr>
      </p:pic>
      <p:sp>
        <p:nvSpPr>
          <p:cNvPr id="59" name="矩形 5"/>
          <p:cNvSpPr>
            <a:spLocks noChangeArrowheads="1"/>
          </p:cNvSpPr>
          <p:nvPr userDrawn="1"/>
        </p:nvSpPr>
        <p:spPr bwMode="auto">
          <a:xfrm>
            <a:off x="1143000" y="5916404"/>
            <a:ext cx="5486400" cy="228324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60" name="手繪多邊形 13"/>
          <p:cNvSpPr>
            <a:spLocks/>
          </p:cNvSpPr>
          <p:nvPr userDrawn="1"/>
        </p:nvSpPr>
        <p:spPr bwMode="auto">
          <a:xfrm>
            <a:off x="1435458" y="5453571"/>
            <a:ext cx="4901486" cy="3222329"/>
          </a:xfrm>
          <a:custGeom>
            <a:avLst/>
            <a:gdLst>
              <a:gd name="T0" fmla="*/ 1779 w 1779"/>
              <a:gd name="T1" fmla="*/ 771 h 1542"/>
              <a:gd name="T2" fmla="*/ 1713 w 1779"/>
              <a:gd name="T3" fmla="*/ 489 h 1542"/>
              <a:gd name="T4" fmla="*/ 1594 w 1779"/>
              <a:gd name="T5" fmla="*/ 356 h 1542"/>
              <a:gd name="T6" fmla="*/ 1415 w 1779"/>
              <a:gd name="T7" fmla="*/ 95 h 1542"/>
              <a:gd name="T8" fmla="*/ 889 w 1779"/>
              <a:gd name="T9" fmla="*/ 0 h 1542"/>
              <a:gd name="T10" fmla="*/ 364 w 1779"/>
              <a:gd name="T11" fmla="*/ 95 h 1542"/>
              <a:gd name="T12" fmla="*/ 185 w 1779"/>
              <a:gd name="T13" fmla="*/ 356 h 1542"/>
              <a:gd name="T14" fmla="*/ 65 w 1779"/>
              <a:gd name="T15" fmla="*/ 489 h 1542"/>
              <a:gd name="T16" fmla="*/ 0 w 1779"/>
              <a:gd name="T17" fmla="*/ 771 h 1542"/>
              <a:gd name="T18" fmla="*/ 65 w 1779"/>
              <a:gd name="T19" fmla="*/ 1053 h 1542"/>
              <a:gd name="T20" fmla="*/ 185 w 1779"/>
              <a:gd name="T21" fmla="*/ 1186 h 1542"/>
              <a:gd name="T22" fmla="*/ 364 w 1779"/>
              <a:gd name="T23" fmla="*/ 1447 h 1542"/>
              <a:gd name="T24" fmla="*/ 889 w 1779"/>
              <a:gd name="T25" fmla="*/ 1542 h 1542"/>
              <a:gd name="T26" fmla="*/ 1415 w 1779"/>
              <a:gd name="T27" fmla="*/ 1447 h 1542"/>
              <a:gd name="T28" fmla="*/ 1594 w 1779"/>
              <a:gd name="T29" fmla="*/ 1186 h 1542"/>
              <a:gd name="T30" fmla="*/ 1713 w 1779"/>
              <a:gd name="T31" fmla="*/ 1053 h 1542"/>
              <a:gd name="T32" fmla="*/ 1779 w 1779"/>
              <a:gd name="T33" fmla="*/ 771 h 154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</a:cxnLst>
            <a:rect l="0" t="0" r="r" b="b"/>
            <a:pathLst>
              <a:path w="1779" h="1542">
                <a:moveTo>
                  <a:pt x="1779" y="771"/>
                </a:moveTo>
                <a:cubicBezTo>
                  <a:pt x="1660" y="706"/>
                  <a:pt x="1717" y="658"/>
                  <a:pt x="1713" y="489"/>
                </a:cubicBezTo>
                <a:cubicBezTo>
                  <a:pt x="1709" y="319"/>
                  <a:pt x="1594" y="356"/>
                  <a:pt x="1594" y="356"/>
                </a:cubicBezTo>
                <a:cubicBezTo>
                  <a:pt x="1594" y="356"/>
                  <a:pt x="1712" y="88"/>
                  <a:pt x="1415" y="95"/>
                </a:cubicBezTo>
                <a:cubicBezTo>
                  <a:pt x="1117" y="102"/>
                  <a:pt x="971" y="279"/>
                  <a:pt x="889" y="0"/>
                </a:cubicBezTo>
                <a:cubicBezTo>
                  <a:pt x="808" y="279"/>
                  <a:pt x="661" y="102"/>
                  <a:pt x="364" y="95"/>
                </a:cubicBezTo>
                <a:cubicBezTo>
                  <a:pt x="66" y="88"/>
                  <a:pt x="185" y="356"/>
                  <a:pt x="185" y="356"/>
                </a:cubicBezTo>
                <a:cubicBezTo>
                  <a:pt x="185" y="356"/>
                  <a:pt x="69" y="319"/>
                  <a:pt x="65" y="489"/>
                </a:cubicBezTo>
                <a:cubicBezTo>
                  <a:pt x="61" y="658"/>
                  <a:pt x="118" y="706"/>
                  <a:pt x="0" y="771"/>
                </a:cubicBezTo>
                <a:cubicBezTo>
                  <a:pt x="118" y="836"/>
                  <a:pt x="61" y="884"/>
                  <a:pt x="65" y="1053"/>
                </a:cubicBezTo>
                <a:cubicBezTo>
                  <a:pt x="69" y="1223"/>
                  <a:pt x="185" y="1186"/>
                  <a:pt x="185" y="1186"/>
                </a:cubicBezTo>
                <a:cubicBezTo>
                  <a:pt x="185" y="1186"/>
                  <a:pt x="66" y="1454"/>
                  <a:pt x="364" y="1447"/>
                </a:cubicBezTo>
                <a:cubicBezTo>
                  <a:pt x="661" y="1440"/>
                  <a:pt x="808" y="1263"/>
                  <a:pt x="889" y="1542"/>
                </a:cubicBezTo>
                <a:cubicBezTo>
                  <a:pt x="971" y="1263"/>
                  <a:pt x="1117" y="1440"/>
                  <a:pt x="1415" y="1447"/>
                </a:cubicBezTo>
                <a:cubicBezTo>
                  <a:pt x="1712" y="1454"/>
                  <a:pt x="1594" y="1186"/>
                  <a:pt x="1594" y="1186"/>
                </a:cubicBezTo>
                <a:cubicBezTo>
                  <a:pt x="1594" y="1186"/>
                  <a:pt x="1709" y="1223"/>
                  <a:pt x="1713" y="1053"/>
                </a:cubicBezTo>
                <a:cubicBezTo>
                  <a:pt x="1717" y="884"/>
                  <a:pt x="1660" y="836"/>
                  <a:pt x="1779" y="771"/>
                </a:cubicBezTo>
                <a:close/>
              </a:path>
            </a:pathLst>
          </a:custGeom>
          <a:solidFill>
            <a:schemeClr val="bg1"/>
          </a:solidFill>
          <a:ln w="88900">
            <a:solidFill>
              <a:schemeClr val="accent1"/>
            </a:solidFill>
            <a:miter lim="800000"/>
          </a:ln>
          <a:effectLst>
            <a:outerShdw blurRad="863600" dir="5400000" algn="ctr" rotWithShape="0">
              <a:prstClr val="black">
                <a:alpha val="75000"/>
              </a:prst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61" name="文字版面配置區 37"/>
          <p:cNvSpPr>
            <a:spLocks noGrp="1"/>
          </p:cNvSpPr>
          <p:nvPr>
            <p:ph type="body" sz="quarter" idx="13" hasCustomPrompt="1"/>
          </p:nvPr>
        </p:nvSpPr>
        <p:spPr>
          <a:xfrm>
            <a:off x="2017154" y="5811694"/>
            <a:ext cx="3738092" cy="1046408"/>
          </a:xfrm>
        </p:spPr>
        <p:txBody>
          <a:bodyPr anchor="ctr">
            <a:noAutofit/>
          </a:bodyPr>
          <a:lstStyle>
            <a:lvl1pPr marL="0" indent="0" algn="ctr" latinLnBrk="0">
              <a:lnSpc>
                <a:spcPct val="100000"/>
              </a:lnSpc>
              <a:spcBef>
                <a:spcPts val="0"/>
              </a:spcBef>
              <a:buNone/>
              <a:defRPr lang="zh-TW" sz="2800" cap="none" baseline="0">
                <a:solidFill>
                  <a:schemeClr val="tx1"/>
                </a:solidFill>
                <a:effectLst>
                  <a:outerShdw dist="38100" dir="8100000" algn="ctr" rotWithShape="0">
                    <a:schemeClr val="bg2">
                      <a:lumMod val="75000"/>
                    </a:schemeClr>
                  </a:outerShdw>
                </a:effectLst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  <a:lvl2pPr marL="388620" indent="0" algn="r" latinLnBrk="0">
              <a:buNone/>
              <a:defRPr lang="zh-TW" sz="2800" cap="all" baseline="0">
                <a:solidFill>
                  <a:schemeClr val="bg1"/>
                </a:solidFill>
                <a:latin typeface="+mj-lt"/>
              </a:defRPr>
            </a:lvl2pPr>
            <a:lvl3pPr marL="777240" indent="0" algn="r" latinLnBrk="0">
              <a:buNone/>
              <a:defRPr lang="zh-TW" sz="2800" cap="all" baseline="0">
                <a:solidFill>
                  <a:schemeClr val="bg1"/>
                </a:solidFill>
                <a:latin typeface="+mj-lt"/>
              </a:defRPr>
            </a:lvl3pPr>
            <a:lvl4pPr marL="1165860" indent="0" algn="r" latinLnBrk="0">
              <a:buNone/>
              <a:defRPr lang="zh-TW" sz="2800" cap="all" baseline="0">
                <a:solidFill>
                  <a:schemeClr val="bg1"/>
                </a:solidFill>
                <a:latin typeface="+mj-lt"/>
              </a:defRPr>
            </a:lvl4pPr>
            <a:lvl5pPr marL="1554480" indent="0" algn="r" latinLnBrk="0">
              <a:buNone/>
              <a:defRPr lang="zh-TW" sz="2800" cap="all" baseline="0">
                <a:solidFill>
                  <a:schemeClr val="bg1"/>
                </a:solidFill>
                <a:latin typeface="+mj-lt"/>
              </a:defRPr>
            </a:lvl5pPr>
          </a:lstStyle>
          <a:p>
            <a:pPr lvl="0"/>
            <a:r>
              <a:rPr lang="zh-TW"/>
              <a:t>按一下以新增文字</a:t>
            </a:r>
          </a:p>
        </p:txBody>
      </p:sp>
      <p:sp>
        <p:nvSpPr>
          <p:cNvPr id="62" name="文字版面配置區 37"/>
          <p:cNvSpPr>
            <a:spLocks noGrp="1"/>
          </p:cNvSpPr>
          <p:nvPr>
            <p:ph type="body" sz="quarter" idx="14" hasCustomPrompt="1"/>
          </p:nvPr>
        </p:nvSpPr>
        <p:spPr>
          <a:xfrm>
            <a:off x="2017154" y="6858102"/>
            <a:ext cx="3738092" cy="630528"/>
          </a:xfrm>
        </p:spPr>
        <p:txBody>
          <a:bodyPr anchor="ctr">
            <a:noAutofit/>
          </a:bodyPr>
          <a:lstStyle>
            <a:lvl1pPr marL="0" indent="0" algn="ctr" latinLnBrk="0">
              <a:lnSpc>
                <a:spcPct val="100000"/>
              </a:lnSpc>
              <a:spcBef>
                <a:spcPts val="0"/>
              </a:spcBef>
              <a:buNone/>
              <a:defRPr lang="zh-TW" sz="1600" cap="none" baseline="0">
                <a:solidFill>
                  <a:schemeClr val="accent1"/>
                </a:solidFill>
                <a:effectLst/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  <a:lvl2pPr marL="388620" indent="0" algn="r" latinLnBrk="0">
              <a:buNone/>
              <a:defRPr lang="zh-TW" sz="2800" cap="all" baseline="0">
                <a:solidFill>
                  <a:schemeClr val="bg1"/>
                </a:solidFill>
                <a:latin typeface="+mj-lt"/>
              </a:defRPr>
            </a:lvl2pPr>
            <a:lvl3pPr marL="777240" indent="0" algn="r" latinLnBrk="0">
              <a:buNone/>
              <a:defRPr lang="zh-TW" sz="2800" cap="all" baseline="0">
                <a:solidFill>
                  <a:schemeClr val="bg1"/>
                </a:solidFill>
                <a:latin typeface="+mj-lt"/>
              </a:defRPr>
            </a:lvl3pPr>
            <a:lvl4pPr marL="1165860" indent="0" algn="r" latinLnBrk="0">
              <a:buNone/>
              <a:defRPr lang="zh-TW" sz="2800" cap="all" baseline="0">
                <a:solidFill>
                  <a:schemeClr val="bg1"/>
                </a:solidFill>
                <a:latin typeface="+mj-lt"/>
              </a:defRPr>
            </a:lvl4pPr>
            <a:lvl5pPr marL="1554480" indent="0" algn="r" latinLnBrk="0">
              <a:buNone/>
              <a:defRPr lang="zh-TW" sz="2800" cap="all" baseline="0">
                <a:solidFill>
                  <a:schemeClr val="bg1"/>
                </a:solidFill>
                <a:latin typeface="+mj-lt"/>
              </a:defRPr>
            </a:lvl5pPr>
          </a:lstStyle>
          <a:p>
            <a:pPr lvl="0"/>
            <a:r>
              <a:rPr lang="zh-TW"/>
              <a:t>按一下以新增文字</a:t>
            </a:r>
          </a:p>
        </p:txBody>
      </p:sp>
      <p:sp>
        <p:nvSpPr>
          <p:cNvPr id="63" name="文字版面配置區 37"/>
          <p:cNvSpPr>
            <a:spLocks noGrp="1"/>
          </p:cNvSpPr>
          <p:nvPr>
            <p:ph type="body" sz="quarter" idx="15" hasCustomPrompt="1"/>
          </p:nvPr>
        </p:nvSpPr>
        <p:spPr>
          <a:xfrm>
            <a:off x="2017154" y="7549001"/>
            <a:ext cx="3738092" cy="804359"/>
          </a:xfrm>
        </p:spPr>
        <p:txBody>
          <a:bodyPr anchor="t">
            <a:noAutofit/>
          </a:bodyPr>
          <a:lstStyle>
            <a:lvl1pPr marL="0" indent="0" algn="ctr" latinLnBrk="0">
              <a:lnSpc>
                <a:spcPct val="100000"/>
              </a:lnSpc>
              <a:spcBef>
                <a:spcPts val="300"/>
              </a:spcBef>
              <a:buNone/>
              <a:defRPr lang="zh-TW" sz="1100" cap="none" baseline="0">
                <a:solidFill>
                  <a:schemeClr val="tx1"/>
                </a:solidFill>
                <a:effectLst/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  <a:lvl2pPr marL="388620" indent="0" algn="r" latinLnBrk="0">
              <a:buNone/>
              <a:defRPr lang="zh-TW" sz="2800" cap="all" baseline="0">
                <a:solidFill>
                  <a:schemeClr val="bg1"/>
                </a:solidFill>
                <a:latin typeface="+mj-lt"/>
              </a:defRPr>
            </a:lvl2pPr>
            <a:lvl3pPr marL="777240" indent="0" algn="r" latinLnBrk="0">
              <a:buNone/>
              <a:defRPr lang="zh-TW" sz="2800" cap="all" baseline="0">
                <a:solidFill>
                  <a:schemeClr val="bg1"/>
                </a:solidFill>
                <a:latin typeface="+mj-lt"/>
              </a:defRPr>
            </a:lvl3pPr>
            <a:lvl4pPr marL="1165860" indent="0" algn="r" latinLnBrk="0">
              <a:buNone/>
              <a:defRPr lang="zh-TW" sz="2800" cap="all" baseline="0">
                <a:solidFill>
                  <a:schemeClr val="bg1"/>
                </a:solidFill>
                <a:latin typeface="+mj-lt"/>
              </a:defRPr>
            </a:lvl4pPr>
            <a:lvl5pPr marL="1554480" indent="0" algn="r" latinLnBrk="0">
              <a:buNone/>
              <a:defRPr lang="zh-TW" sz="2800" cap="all" baseline="0">
                <a:solidFill>
                  <a:schemeClr val="bg1"/>
                </a:solidFill>
                <a:latin typeface="+mj-lt"/>
              </a:defRPr>
            </a:lvl5pPr>
          </a:lstStyle>
          <a:p>
            <a:pPr lvl="0"/>
            <a:r>
              <a:rPr lang="zh-TW"/>
              <a:t>按一下以新增文字</a:t>
            </a:r>
          </a:p>
        </p:txBody>
      </p:sp>
    </p:spTree>
    <p:extLst>
      <p:ext uri="{BB962C8B-B14F-4D97-AF65-F5344CB8AC3E}">
        <p14:creationId xmlns:p14="http://schemas.microsoft.com/office/powerpoint/2010/main" val="25651821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latinLnBrk="0">
              <a:defRPr lang="zh-TW" sz="1020">
                <a:solidFill>
                  <a:schemeClr val="tx1">
                    <a:tint val="75000"/>
                  </a:schemeClr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fld id="{DAFF0B78-83E1-4497-80F4-2C36698B5B0A}" type="datetimeFigureOut">
              <a:rPr lang="en-US" altLang="zh-TW" smtClean="0"/>
              <a:pPr/>
              <a:t>7/10/2013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latinLnBrk="0">
              <a:defRPr lang="zh-TW" sz="1020">
                <a:solidFill>
                  <a:schemeClr val="tx1">
                    <a:tint val="75000"/>
                  </a:schemeClr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latinLnBrk="0">
              <a:defRPr lang="zh-TW" sz="1020">
                <a:solidFill>
                  <a:schemeClr val="tx1">
                    <a:tint val="75000"/>
                  </a:schemeClr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fld id="{543E683A-2D7E-4358-86B3-B8E4AF8BE975}" type="slidenum">
              <a:rPr lang="en-US" altLang="zh-TW" smtClean="0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0267423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</p:sldLayoutIdLst>
  <p:txStyles>
    <p:titleStyle>
      <a:lvl1pPr algn="l" defTabSz="777240" rtl="0" eaLnBrk="1" latinLnBrk="0" hangingPunct="1">
        <a:lnSpc>
          <a:spcPct val="90000"/>
        </a:lnSpc>
        <a:spcBef>
          <a:spcPct val="0"/>
        </a:spcBef>
        <a:buNone/>
        <a:defRPr lang="zh-TW" sz="3740" kern="1200">
          <a:solidFill>
            <a:schemeClr val="tx1"/>
          </a:solidFill>
          <a:latin typeface="Microsoft JhengHei UI" panose="020B0604030504040204" pitchFamily="34" charset="-120"/>
          <a:ea typeface="Microsoft JhengHei UI" panose="020B0604030504040204" pitchFamily="34" charset="-120"/>
          <a:cs typeface="+mj-cs"/>
        </a:defRPr>
      </a:lvl1pPr>
    </p:titleStyle>
    <p:bodyStyle>
      <a:lvl1pPr marL="194310" indent="-194310" algn="l" defTabSz="777240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lang="zh-TW" sz="2380" kern="1200">
          <a:solidFill>
            <a:schemeClr val="tx1"/>
          </a:solidFill>
          <a:latin typeface="Microsoft JhengHei UI" panose="020B0604030504040204" pitchFamily="34" charset="-120"/>
          <a:ea typeface="Microsoft JhengHei UI" panose="020B0604030504040204" pitchFamily="34" charset="-120"/>
          <a:cs typeface="+mn-cs"/>
        </a:defRPr>
      </a:lvl1pPr>
      <a:lvl2pPr marL="5829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lang="zh-TW" sz="2040" kern="1200">
          <a:solidFill>
            <a:schemeClr val="tx1"/>
          </a:solidFill>
          <a:latin typeface="Microsoft JhengHei UI" panose="020B0604030504040204" pitchFamily="34" charset="-120"/>
          <a:ea typeface="Microsoft JhengHei UI" panose="020B0604030504040204" pitchFamily="34" charset="-120"/>
          <a:cs typeface="+mn-cs"/>
        </a:defRPr>
      </a:lvl2pPr>
      <a:lvl3pPr marL="9715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lang="zh-TW" sz="1700" kern="1200">
          <a:solidFill>
            <a:schemeClr val="tx1"/>
          </a:solidFill>
          <a:latin typeface="Microsoft JhengHei UI" panose="020B0604030504040204" pitchFamily="34" charset="-120"/>
          <a:ea typeface="Microsoft JhengHei UI" panose="020B0604030504040204" pitchFamily="34" charset="-120"/>
          <a:cs typeface="+mn-cs"/>
        </a:defRPr>
      </a:lvl3pPr>
      <a:lvl4pPr marL="13601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lang="zh-TW" sz="1530" kern="1200">
          <a:solidFill>
            <a:schemeClr val="tx1"/>
          </a:solidFill>
          <a:latin typeface="Microsoft JhengHei UI" panose="020B0604030504040204" pitchFamily="34" charset="-120"/>
          <a:ea typeface="Microsoft JhengHei UI" panose="020B0604030504040204" pitchFamily="34" charset="-120"/>
          <a:cs typeface="+mn-cs"/>
        </a:defRPr>
      </a:lvl4pPr>
      <a:lvl5pPr marL="174879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lang="zh-TW" sz="1530" kern="1200">
          <a:solidFill>
            <a:schemeClr val="tx1"/>
          </a:solidFill>
          <a:latin typeface="Microsoft JhengHei UI" panose="020B0604030504040204" pitchFamily="34" charset="-120"/>
          <a:ea typeface="Microsoft JhengHei UI" panose="020B0604030504040204" pitchFamily="34" charset="-120"/>
          <a:cs typeface="+mn-cs"/>
        </a:defRPr>
      </a:lvl5pPr>
      <a:lvl6pPr marL="213741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lang="zh-TW"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5260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lang="zh-TW"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9146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lang="zh-TW"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3032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lang="zh-TW" sz="15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777240" rtl="0" eaLnBrk="1" latinLnBrk="0" hangingPunct="1">
        <a:defRPr lang="zh-TW" sz="1530" kern="1200">
          <a:solidFill>
            <a:schemeClr val="tx1"/>
          </a:solidFill>
          <a:latin typeface="+mn-lt"/>
          <a:ea typeface="+mn-ea"/>
          <a:cs typeface="+mn-cs"/>
        </a:defRPr>
      </a:lvl1pPr>
      <a:lvl2pPr marL="388620" algn="l" defTabSz="777240" rtl="0" eaLnBrk="1" latinLnBrk="0" hangingPunct="1">
        <a:defRPr lang="zh-TW"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algn="l" defTabSz="777240" rtl="0" eaLnBrk="1" latinLnBrk="0" hangingPunct="1">
        <a:defRPr lang="zh-TW"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165860" algn="l" defTabSz="777240" rtl="0" eaLnBrk="1" latinLnBrk="0" hangingPunct="1">
        <a:defRPr lang="zh-TW"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algn="l" defTabSz="777240" rtl="0" eaLnBrk="1" latinLnBrk="0" hangingPunct="1">
        <a:defRPr lang="zh-TW"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1943100" algn="l" defTabSz="777240" rtl="0" eaLnBrk="1" latinLnBrk="0" hangingPunct="1">
        <a:defRPr lang="zh-TW"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331720" algn="l" defTabSz="777240" rtl="0" eaLnBrk="1" latinLnBrk="0" hangingPunct="1">
        <a:defRPr lang="zh-TW"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720340" algn="l" defTabSz="777240" rtl="0" eaLnBrk="1" latinLnBrk="0" hangingPunct="1">
        <a:defRPr lang="zh-TW"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algn="l" defTabSz="777240" rtl="0" eaLnBrk="1" latinLnBrk="0" hangingPunct="1">
        <a:defRPr lang="zh-TW" sz="15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版面配置區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zh-TW"/>
              <a:t>怡君生日快樂！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zh-TW"/>
              <a:t>歡迎與我們一同慶祝</a:t>
            </a:r>
          </a:p>
          <a:p>
            <a:r>
              <a:rPr lang="zh-TW"/>
              <a:t>8 月 23 日星期一下午 2:30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zh-TW"/>
              <a:t>壽司餐廳</a:t>
            </a:r>
          </a:p>
          <a:p>
            <a:r>
              <a:rPr lang="zh-TW"/>
              <a:t>台北市北平東路 24 號</a:t>
            </a:r>
          </a:p>
          <a:p>
            <a:r>
              <a:rPr lang="zh-TW"/>
              <a:t>請回覆至 erin@example.com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zh-TW"/>
              <a:t>怡君生日快樂！</a:t>
            </a:r>
          </a:p>
        </p:txBody>
      </p:sp>
      <p:sp>
        <p:nvSpPr>
          <p:cNvPr id="6" name="文字版面配置區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zh-TW"/>
              <a:t>歡迎與我們一同慶祝</a:t>
            </a:r>
          </a:p>
          <a:p>
            <a:r>
              <a:rPr lang="zh-TW"/>
              <a:t>8 月 23 日星期一下午 2:30</a:t>
            </a:r>
          </a:p>
        </p:txBody>
      </p:sp>
      <p:sp>
        <p:nvSpPr>
          <p:cNvPr id="7" name="文字版面配置區 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zh-TW"/>
              <a:t>壽司餐廳</a:t>
            </a:r>
          </a:p>
          <a:p>
            <a:r>
              <a:rPr lang="zh-TW"/>
              <a:t>台北市北平東路 24 號</a:t>
            </a:r>
          </a:p>
          <a:p>
            <a:r>
              <a:rPr lang="zh-TW"/>
              <a:t>請回覆至 erin@example.com</a:t>
            </a:r>
          </a:p>
        </p:txBody>
      </p:sp>
    </p:spTree>
    <p:extLst>
      <p:ext uri="{BB962C8B-B14F-4D97-AF65-F5344CB8AC3E}">
        <p14:creationId xmlns:p14="http://schemas.microsoft.com/office/powerpoint/2010/main" val="11162890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紫色彩帶邀請函">
  <a:themeElements>
    <a:clrScheme name="Ribbon">
      <a:dk1>
        <a:sysClr val="windowText" lastClr="000000"/>
      </a:dk1>
      <a:lt1>
        <a:srgbClr val="FFFFFF"/>
      </a:lt1>
      <a:dk2>
        <a:srgbClr val="3F3F3F"/>
      </a:dk2>
      <a:lt2>
        <a:srgbClr val="E7E6E6"/>
      </a:lt2>
      <a:accent1>
        <a:srgbClr val="8F628F"/>
      </a:accent1>
      <a:accent2>
        <a:srgbClr val="E1B33D"/>
      </a:accent2>
      <a:accent3>
        <a:srgbClr val="698F99"/>
      </a:accent3>
      <a:accent4>
        <a:srgbClr val="D2541B"/>
      </a:accent4>
      <a:accent5>
        <a:srgbClr val="4A6FA2"/>
      </a:accent5>
      <a:accent6>
        <a:srgbClr val="A5A14B"/>
      </a:accent6>
      <a:hlink>
        <a:srgbClr val="698F99"/>
      </a:hlink>
      <a:folHlink>
        <a:srgbClr val="808080"/>
      </a:folHlink>
    </a:clrScheme>
    <a:fontScheme name="Century">
      <a:majorFont>
        <a:latin typeface="Century"/>
        <a:ea typeface=""/>
        <a:cs typeface=""/>
      </a:majorFont>
      <a:minorFont>
        <a:latin typeface="Century"/>
        <a:ea typeface="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vitationPrplRibbon.potx" id="{3A164ACB-A69E-4BDE-9F40-D0AAB959F7BD}" vid="{35F64749-CC26-4345-8558-6CF2875F7692}"/>
    </a:ext>
  </a:extLst>
</a:theme>
</file>

<file path=ppt/theme/theme2.xml><?xml version="1.0" encoding="utf-8"?>
<a:theme xmlns:a="http://schemas.openxmlformats.org/drawingml/2006/main" name="Office Theme">
  <a:themeElements>
    <a:clrScheme name="Ribbon">
      <a:dk1>
        <a:sysClr val="windowText" lastClr="000000"/>
      </a:dk1>
      <a:lt1>
        <a:srgbClr val="FFFFFF"/>
      </a:lt1>
      <a:dk2>
        <a:srgbClr val="3F3F3F"/>
      </a:dk2>
      <a:lt2>
        <a:srgbClr val="E7E6E6"/>
      </a:lt2>
      <a:accent1>
        <a:srgbClr val="8F628F"/>
      </a:accent1>
      <a:accent2>
        <a:srgbClr val="E1B33D"/>
      </a:accent2>
      <a:accent3>
        <a:srgbClr val="698F99"/>
      </a:accent3>
      <a:accent4>
        <a:srgbClr val="D2541B"/>
      </a:accent4>
      <a:accent5>
        <a:srgbClr val="4A6FA2"/>
      </a:accent5>
      <a:accent6>
        <a:srgbClr val="A5A14B"/>
      </a:accent6>
      <a:hlink>
        <a:srgbClr val="698F99"/>
      </a:hlink>
      <a:folHlink>
        <a:srgbClr val="808080"/>
      </a:folHlink>
    </a:clrScheme>
    <a:fontScheme name="Century">
      <a:majorFont>
        <a:latin typeface="Century"/>
        <a:ea typeface=""/>
        <a:cs typeface=""/>
      </a:majorFont>
      <a:minorFont>
        <a:latin typeface="Century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Ribbon">
      <a:dk1>
        <a:sysClr val="windowText" lastClr="000000"/>
      </a:dk1>
      <a:lt1>
        <a:srgbClr val="FFFFFF"/>
      </a:lt1>
      <a:dk2>
        <a:srgbClr val="3F3F3F"/>
      </a:dk2>
      <a:lt2>
        <a:srgbClr val="E7E6E6"/>
      </a:lt2>
      <a:accent1>
        <a:srgbClr val="8F628F"/>
      </a:accent1>
      <a:accent2>
        <a:srgbClr val="E1B33D"/>
      </a:accent2>
      <a:accent3>
        <a:srgbClr val="698F99"/>
      </a:accent3>
      <a:accent4>
        <a:srgbClr val="D2541B"/>
      </a:accent4>
      <a:accent5>
        <a:srgbClr val="4A6FA2"/>
      </a:accent5>
      <a:accent6>
        <a:srgbClr val="A5A14B"/>
      </a:accent6>
      <a:hlink>
        <a:srgbClr val="698F99"/>
      </a:hlink>
      <a:folHlink>
        <a:srgbClr val="808080"/>
      </a:folHlink>
    </a:clrScheme>
    <a:fontScheme name="Century">
      <a:majorFont>
        <a:latin typeface="Century"/>
        <a:ea typeface=""/>
        <a:cs typeface=""/>
      </a:majorFont>
      <a:minorFont>
        <a:latin typeface="Century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C1D5F340F01F94FA2FD29A5E6DC872E" ma:contentTypeVersion="0" ma:contentTypeDescription="Create a new document." ma:contentTypeScope="" ma:versionID="f583bd66513a361a730282b6a794e352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6841151cf538834e171094e4faaf2d73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此值指出存檔或修訂次數。應用程式會在每次修訂後更新此值。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77A24CD2-3E73-46D2-B515-C9D20064F891}">
  <ds:schemaRefs>
    <ds:schemaRef ds:uri="http://purl.org/dc/terms/"/>
    <ds:schemaRef ds:uri="http://schemas.microsoft.com/office/infopath/2007/PartnerControls"/>
    <ds:schemaRef ds:uri="http://purl.org/dc/elements/1.1/"/>
    <ds:schemaRef ds:uri="http://schemas.microsoft.com/office/2006/documentManagement/types"/>
    <ds:schemaRef ds:uri="http://purl.org/dc/dcmitype/"/>
    <ds:schemaRef ds:uri="http://schemas.microsoft.com/office/2006/metadata/properties"/>
    <ds:schemaRef ds:uri="http://schemas.openxmlformats.org/package/2006/metadata/core-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3FE88474-926B-44CD-B57E-1825E606AEE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0A32946D-89BA-4B02-9104-70AB71B539E9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</TotalTime>
  <Words>119</Words>
  <Application>Microsoft Office PowerPoint</Application>
  <PresentationFormat>自訂</PresentationFormat>
  <Paragraphs>14</Paragraphs>
  <Slides>1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3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5" baseType="lpstr">
      <vt:lpstr>Microsoft JhengHei UI</vt:lpstr>
      <vt:lpstr>Arial</vt:lpstr>
      <vt:lpstr>Century</vt:lpstr>
      <vt:lpstr>紫色彩帶邀請函</vt:lpstr>
      <vt:lpstr>PowerPoint 簡報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Summer</dc:creator>
  <cp:lastModifiedBy>Sutreera Namcharoenvudhi</cp:lastModifiedBy>
  <cp:revision>9</cp:revision>
  <dcterms:created xsi:type="dcterms:W3CDTF">2013-04-05T20:24:11Z</dcterms:created>
  <dcterms:modified xsi:type="dcterms:W3CDTF">2013-07-10T03:48:27Z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0x0101007C1D5F340F01F94FA2FD29A5E6DC872E</vt:lpwstr>
  </property>
  <property fmtid="{D5CDD505-2E9C-101B-9397-08002B2CF9AE}" pid="3" name="IsMyDocuments">
    <vt:bool>true</vt:bool>
  </property>
</Properties>
</file>