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0" d="100"/>
          <a:sy n="70" d="100"/>
        </p:scale>
        <p:origin x="27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DCD5EBD-C616-4121-9DAE-B88DB20D57A7}" type="datetimeFigureOut">
              <a:rPr lang="en-US" altLang="zh-TW" smtClean="0"/>
              <a:t>2013/8/1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89ED90CB-459C-4B12-B364-B0CA1993A97E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251D991-21AC-415A-AB20-722F3BCDD040}" type="datetimeFigureOut">
              <a:t>2013/8/1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E5863F8-513E-44B9-9F9C-A7685A64A6A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想要有不一樣的祝賀詞嗎？ 若要新增自己的祝賀詞，只要選取文字，再輸入您的 </a:t>
            </a:r>
            <a:r>
              <a:rPr lang="zh-TW" baseline="0" dirty="0" smtClean="0"/>
              <a:t>訊息即可。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外側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手繪多邊形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zh-TW" sz="9600">
                <a:blipFill>
                  <a:blip r:embed="rId6"/>
                  <a:stretch>
                    <a:fillRect/>
                  </a:stretch>
                </a:blip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編輯標題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2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98F2B3-95BC-4899-A52E-8F72A6630DCF}" type="datetimeFigureOut">
              <a:rPr lang="en-US" altLang="zh-TW" smtClean="0"/>
              <a:pPr/>
              <a:t>2013/8/1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02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2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C82D12-5F29-4581-8EFF-8BE3A8E3C84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zh-TW" sz="374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zh-TW" sz="238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204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7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zh-TW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sz="14400"/>
              <a:t>生日</a:t>
            </a:r>
            <a:r>
              <a:rPr lang="zh-TW" sz="12000"/>
              <a:t> </a:t>
            </a:r>
            <a:r>
              <a:rPr lang="zh-TW"/>
              <a:t>快樂！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有擦痕的黑粉色生日卡片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自訂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Microsoft JhengHei UI</vt:lpstr>
      <vt:lpstr>Arial</vt:lpstr>
      <vt:lpstr>Franklin Gothic Medium</vt:lpstr>
      <vt:lpstr>有擦痕的黑粉色生日卡片</vt:lpstr>
      <vt:lpstr>生日 快樂！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生日快樂！</dc:title>
  <dc:creator/>
  <cp:lastModifiedBy/>
  <cp:revision>2</cp:revision>
  <dcterms:created xsi:type="dcterms:W3CDTF">2013-05-02T14:44:20Z</dcterms:created>
  <dcterms:modified xsi:type="dcterms:W3CDTF">2013-08-01T13:27:24Z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